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2" r:id="rId2"/>
    <p:sldMasterId id="2147483742" r:id="rId3"/>
    <p:sldMasterId id="2147483754" r:id="rId4"/>
    <p:sldMasterId id="2147483766" r:id="rId5"/>
    <p:sldMasterId id="2147483780" r:id="rId6"/>
  </p:sldMasterIdLst>
  <p:notesMasterIdLst>
    <p:notesMasterId r:id="rId35"/>
  </p:notesMasterIdLst>
  <p:sldIdLst>
    <p:sldId id="281" r:id="rId7"/>
    <p:sldId id="285" r:id="rId8"/>
    <p:sldId id="289" r:id="rId9"/>
    <p:sldId id="290" r:id="rId10"/>
    <p:sldId id="291" r:id="rId11"/>
    <p:sldId id="311" r:id="rId12"/>
    <p:sldId id="2007577247" r:id="rId13"/>
    <p:sldId id="2007577248" r:id="rId14"/>
    <p:sldId id="271" r:id="rId15"/>
    <p:sldId id="2007577249" r:id="rId16"/>
    <p:sldId id="2007577251" r:id="rId17"/>
    <p:sldId id="478" r:id="rId18"/>
    <p:sldId id="479" r:id="rId19"/>
    <p:sldId id="2007577254" r:id="rId20"/>
    <p:sldId id="2007577252" r:id="rId21"/>
    <p:sldId id="2007577266" r:id="rId22"/>
    <p:sldId id="2007577255" r:id="rId23"/>
    <p:sldId id="2007577262" r:id="rId24"/>
    <p:sldId id="2007577260" r:id="rId25"/>
    <p:sldId id="2007577268" r:id="rId26"/>
    <p:sldId id="2007577265" r:id="rId27"/>
    <p:sldId id="2007577267" r:id="rId28"/>
    <p:sldId id="257" r:id="rId29"/>
    <p:sldId id="259" r:id="rId30"/>
    <p:sldId id="258" r:id="rId31"/>
    <p:sldId id="260" r:id="rId32"/>
    <p:sldId id="268" r:id="rId33"/>
    <p:sldId id="29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3425-6573-43C2-BBBC-DDCED944DE72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E24032-2C25-49C8-845F-63CB11BD0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14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Nhấn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cục</a:t>
            </a:r>
            <a:r>
              <a:rPr lang="en-GB" baseline="0" dirty="0"/>
              <a:t> </a:t>
            </a:r>
            <a:r>
              <a:rPr lang="en-GB" baseline="0" dirty="0" err="1"/>
              <a:t>đá</a:t>
            </a:r>
            <a:r>
              <a:rPr lang="en-GB" baseline="0" dirty="0"/>
              <a:t> </a:t>
            </a:r>
            <a:r>
              <a:rPr lang="en-GB" baseline="0" dirty="0" err="1"/>
              <a:t>phía</a:t>
            </a:r>
            <a:r>
              <a:rPr lang="en-GB" baseline="0" dirty="0"/>
              <a:t> </a:t>
            </a:r>
            <a:r>
              <a:rPr lang="en-GB" baseline="0" dirty="0" err="1"/>
              <a:t>trước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sang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r>
              <a:rPr lang="en-GB" baseline="0" dirty="0"/>
              <a:t> </a:t>
            </a:r>
            <a:r>
              <a:rPr lang="en-GB" baseline="0" dirty="0" err="1"/>
              <a:t>tiếp</a:t>
            </a:r>
            <a:r>
              <a:rPr lang="en-GB" baseline="0" dirty="0"/>
              <a:t> </a:t>
            </a:r>
            <a:r>
              <a:rPr lang="en-GB" baseline="0" dirty="0" err="1"/>
              <a:t>theo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5CBF62-A7F5-495A-92BF-8444B012C9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9668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Nhấn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cục</a:t>
            </a:r>
            <a:r>
              <a:rPr lang="en-GB" baseline="0" dirty="0"/>
              <a:t> </a:t>
            </a:r>
            <a:r>
              <a:rPr lang="en-GB" baseline="0" dirty="0" err="1"/>
              <a:t>đá</a:t>
            </a:r>
            <a:r>
              <a:rPr lang="en-GB" baseline="0" dirty="0"/>
              <a:t> </a:t>
            </a:r>
            <a:r>
              <a:rPr lang="en-GB" baseline="0" dirty="0" err="1"/>
              <a:t>phía</a:t>
            </a:r>
            <a:r>
              <a:rPr lang="en-GB" baseline="0" dirty="0"/>
              <a:t> </a:t>
            </a:r>
            <a:r>
              <a:rPr lang="en-GB" baseline="0" dirty="0" err="1"/>
              <a:t>trước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sang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r>
              <a:rPr lang="en-GB" baseline="0" dirty="0"/>
              <a:t> </a:t>
            </a:r>
            <a:r>
              <a:rPr lang="en-GB" baseline="0" dirty="0" err="1"/>
              <a:t>tiếp</a:t>
            </a:r>
            <a:r>
              <a:rPr lang="en-GB" baseline="0" dirty="0"/>
              <a:t> </a:t>
            </a:r>
            <a:r>
              <a:rPr lang="en-GB" baseline="0" dirty="0" err="1"/>
              <a:t>theo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5CBF62-A7F5-495A-92BF-8444B012C9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211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ông</a:t>
            </a:r>
            <a:r>
              <a:rPr lang="en-GB" baseline="0" dirty="0"/>
              <a:t> </a:t>
            </a:r>
            <a:r>
              <a:rPr lang="en-GB" baseline="0" dirty="0" err="1"/>
              <a:t>mặt</a:t>
            </a:r>
            <a:r>
              <a:rPr lang="en-GB" baseline="0" dirty="0"/>
              <a:t> </a:t>
            </a:r>
            <a:r>
              <a:rPr lang="en-GB" baseline="0" dirty="0" err="1"/>
              <a:t>trời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</a:t>
            </a:r>
            <a:r>
              <a:rPr lang="en-GB" baseline="0" dirty="0" err="1"/>
              <a:t>đến</a:t>
            </a:r>
            <a:r>
              <a:rPr lang="en-GB" baseline="0" dirty="0"/>
              <a:t> slide </a:t>
            </a:r>
            <a:r>
              <a:rPr lang="en-GB" baseline="0" dirty="0" err="1"/>
              <a:t>tiếp</a:t>
            </a:r>
            <a:r>
              <a:rPr lang="en-GB" baseline="0" dirty="0"/>
              <a:t> </a:t>
            </a:r>
            <a:r>
              <a:rPr lang="en-GB" baseline="0"/>
              <a:t>theo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5CBF62-A7F5-495A-92BF-8444B012C9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423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BA3BC0-4B8A-453D-B965-8968036FA1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9469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75919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97889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84643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55332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038103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853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</p:spTree>
    <p:extLst>
      <p:ext uri="{BB962C8B-B14F-4D97-AF65-F5344CB8AC3E}">
        <p14:creationId xmlns:p14="http://schemas.microsoft.com/office/powerpoint/2010/main" val="929666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60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21771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59" y="207643"/>
            <a:ext cx="736768" cy="82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3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21771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09" y="212272"/>
            <a:ext cx="604520" cy="93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47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21771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3" y="187464"/>
            <a:ext cx="609600" cy="96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67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704334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5" y="193622"/>
            <a:ext cx="642256" cy="99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07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93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12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119B5F-DF84-4F57-82BC-1A66BB3DB6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701198-76DF-4115-9E29-E3F761BBAE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87E0FC-E6F5-42E0-A4A1-D75C2FD2F4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2B691F-F7C0-4C26-B731-FA14A24D92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3378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27F048-A46D-47E6-A045-0D0F79C326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23AF51-D434-4E40-854E-D11C9C1C7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2E27B6-8C6F-4688-A06C-C987D55DE7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181CD2-081C-46F4-AD03-EB26BD29B5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BCB368-7FDD-4113-A8C3-98978BCA8D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51153" y="-11258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4D0905-7EAD-4103-A963-CEE2F11046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083" y="-267462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7C9383-A4B8-4526-ABB0-2687469B28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547" y="247650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C2A62E0-48E9-44AD-B184-7E287A5CC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2699" y="-27742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82830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B6EB97-28CC-4B9D-B3A0-F361D861E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63AF83-932B-4EE4-BA27-2249656870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32F1CD-1107-4396-B7B4-95DF77B63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1257FC-CB0C-4696-8A04-73F8150900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F0B6EE-8424-4CEA-82F5-53CD69F2F9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51153" y="-11258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7DFAD8-1384-42F4-96A2-9E1665E77B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083" y="-267462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27B04E2-7966-4C5F-B645-292ABCCF3B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547" y="247650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A22EFAA-58DB-46C5-AEFD-4E7F38E538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2699" y="-27742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59388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70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16869-FF47-4FBC-A06C-1F42400E5C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4DF636-F81B-493C-A13D-DC85DB02C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1F1F74-EBBA-4A17-9C00-A8C8D7EE6D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4878A8-9E30-41D9-9244-495BE568DB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64748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387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810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850642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5E509B-0559-47F2-AAF1-29F5E2BD5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E83648-3D05-4BB9-8723-47028B18EC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EA4607-CFEE-41FB-BEBC-C3C0BA64A9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CE2D27-3B65-4376-B53F-FEFBB26809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29726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7F4038-D59D-45D3-9D9C-5EDCFC71CF55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84D252-0D5B-4A20-9E3C-0233EF36DE5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129C29-2C0B-45B4-AAF7-C90630487C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27AE79-F5EB-4E38-ACBE-51DDE8D5E4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3ED6C8-FBFD-4BFA-A044-A6EADD0866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C105D4-5155-4943-A545-AB9860483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5947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CBC63-B2F9-1676-03A5-6E5F4635C9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D8C77E-D307-714C-2036-CF272536B6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4C853-880D-39C2-3F57-DBF3C40856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7D972-1807-1E14-406B-A6C27DC2D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02980-5254-B416-6282-B639A5F4F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9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C6988-C763-8F9C-4E40-8FDD1369B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1245-50D6-20DE-12DF-64B0AAA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670F1-526F-9B14-021D-E7F568985B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EC299-75CE-D353-8306-207A0E6BF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8CE08-A1D6-E6F1-B032-92E8A58AC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2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4E968-D994-3BB6-EE58-8E2DC150B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E100F1-FF16-E81E-6BE0-CAED505A2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C47FF-1D82-04D2-15B3-077A403D08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BA2A9-C4BD-27DD-2E91-880AB8E1E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54A68-BC0B-FF6B-5B6D-F6BEEF502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9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DAD5A-037B-CE35-2750-37E05F80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0B61B-7F6C-AF1E-E9F3-795B1DDD5C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6D7783-4B50-36DE-6BAB-3E4946E37D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831E51-34B8-8E95-510E-7A09FC698F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E6954-B7AD-E6CE-9B2C-A85AFE640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122909-591E-D5C2-0756-48539AFC8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28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B15AB-9AE3-412C-6BE9-43D61DFD0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C025B4-CFC3-DE33-7079-D3E2DF229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B82E7A-B899-29F2-4C3A-55EB1440D8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786166-DCD0-E4A7-787C-0B6BB24CE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4DE8F9-570D-E061-09B9-065195F70D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FC002F-4B29-060D-70FE-F425C1B2BE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63F0C9-4489-0875-AC47-B3ACED1C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C4AC2A-43BE-4E49-004E-230EDE1CC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24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7DADD-B9A7-113A-0FE4-C8DABF498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2FB207-55E7-FF9C-181C-AE22684A9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AA024F-D16F-C49A-DDCE-714A8ECF0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010061-70B6-9170-1807-A0C5B8BDB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6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26CB70-0F3E-4FD4-2DBA-422992B026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085378-82C3-B7AB-AE64-749FDC231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8593D7-D05C-B6E7-3BEC-FA89526F7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1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25880-D88C-0051-D473-897DD7661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4AD09-3D7B-303D-3AAC-3D338C45F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2A0A2-241D-5F54-3998-4208B3CAB2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333356-E5A0-1860-13D8-9EFEE7BF9B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D49FB-C9E2-16FC-D8A9-4BE3A32F6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CB61CC-7BA8-3B20-C1A9-1DCAB9D4E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8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E0E771-2C53-45EF-A9BD-1991CAD46B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53153" y="-1515305"/>
            <a:ext cx="1515305" cy="1515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CC9B8B-75B4-45C5-A027-61CE70239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386" y="-31313196"/>
            <a:ext cx="1515305" cy="1515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5B20C0-683A-4019-9C91-EB4DFA5F2F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9681" y="3429001"/>
            <a:ext cx="1515305" cy="1515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426A910-4A8C-4006-9D1B-CFFB2AEDE4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320" y="34987458"/>
            <a:ext cx="1515305" cy="1515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2422205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DA541-C38D-9C3E-187C-A2524431A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09C5BA-3497-5170-8CD7-A0FB6D8CA7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2C325C-00B2-63EE-B5BE-D92AF8C63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31C62C-41B0-8245-28CC-73BD117CD4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0F3F5-C62A-AC84-A396-A124CDEC9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197CF3-B7DA-CB6D-C927-9D58163EC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3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0EB1E-6F50-34DC-6779-8736C5ECE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A2F4E7-F7B3-0C64-C7D2-AF95AA4441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6647D-79F8-F12F-132D-63425BE5A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5454A-E208-9504-6E3B-234B4626D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6F363-AA4F-42F9-654E-3FEFBFB44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3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F5D7D4-4F11-F5E7-FBF6-B8DE36A0DB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27A3B-4AB7-3318-E623-EBD23F384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8C3653-0230-E11D-2BBB-ECE97EB56D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40D8B0-D019-49CC-BE6C-91C1AFC45649}" type="datetimeFigureOut">
              <a:rPr lang="en-US" smtClean="0"/>
              <a:t>12/5/2025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EBFB-0D8F-91CB-B35C-EA23781C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19C76-EEF9-8347-3B15-61466026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E0808D-2AC0-401A-AE06-086483AF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8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4860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6206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4241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7236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124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232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937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89452"/>
      </p:ext>
    </p:extLst>
  </p:cSld>
  <p:clrMapOvr>
    <a:masterClrMapping/>
  </p:clrMapOvr>
  <p:transition spd="slow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20740" y="46614"/>
            <a:ext cx="1947081" cy="485648"/>
          </a:xfrm>
          <a:prstGeom prst="rect">
            <a:avLst/>
          </a:prstGeom>
        </p:spPr>
        <p:txBody>
          <a:bodyPr/>
          <a:lstStyle>
            <a:lvl1pPr>
              <a:defRPr b="0" i="1" baseline="0">
                <a:solidFill>
                  <a:srgbClr val="0070C0"/>
                </a:solidFill>
              </a:defRPr>
            </a:lvl1pPr>
          </a:lstStyle>
          <a:p>
            <a:r>
              <a:rPr lang="en-US" dirty="0" err="1"/>
              <a:t>Măng</a:t>
            </a:r>
            <a:r>
              <a:rPr lang="en-US" dirty="0"/>
              <a:t> non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-170597" y="6372352"/>
            <a:ext cx="1947081" cy="485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609630" rtl="0" eaLnBrk="1" latinLnBrk="0" hangingPunct="1">
              <a:spcBef>
                <a:spcPct val="0"/>
              </a:spcBef>
              <a:buNone/>
              <a:defRPr sz="2933" b="0" i="1" kern="1200" baseline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Măng non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57961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150884" y="6096000"/>
            <a:ext cx="2233684" cy="762000"/>
          </a:xfrm>
          <a:prstGeom prst="rect">
            <a:avLst/>
          </a:prstGeom>
        </p:spPr>
        <p:txBody>
          <a:bodyPr/>
          <a:lstStyle>
            <a:lvl1pPr>
              <a:defRPr i="1" baseline="0">
                <a:solidFill>
                  <a:srgbClr val="0070C0"/>
                </a:solidFill>
              </a:defRPr>
            </a:lvl1pPr>
          </a:lstStyle>
          <a:p>
            <a:r>
              <a:rPr lang="en-US" dirty="0" err="1"/>
              <a:t>Măng</a:t>
            </a:r>
            <a:r>
              <a:rPr lang="en-US" dirty="0"/>
              <a:t> non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10289653" y="-113731"/>
            <a:ext cx="223368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609630" rtl="0" eaLnBrk="1" latinLnBrk="0" hangingPunct="1">
              <a:spcBef>
                <a:spcPct val="0"/>
              </a:spcBef>
              <a:buNone/>
              <a:defRPr sz="2933" i="1" kern="1200" baseline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Măng</a:t>
            </a:r>
            <a:r>
              <a:rPr lang="en-US" dirty="0"/>
              <a:t> non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6178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0617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4474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4272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12/5/2025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3166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46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859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98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24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25407"/>
      </p:ext>
    </p:extLst>
  </p:cSld>
  <p:clrMapOvr>
    <a:masterClrMapping/>
  </p:clrMapOvr>
  <p:transition spd="slow">
    <p:push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120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052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725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442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8007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283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83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47409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53516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7918DD-F32C-40AE-BFB5-741B5886C7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9349654-8A83-41C1-B6F2-193D712776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25551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5"/>
          <a:srcRect r="14980"/>
          <a:stretch/>
        </p:blipFill>
        <p:spPr>
          <a:xfrm>
            <a:off x="0" y="-298"/>
            <a:ext cx="12192000" cy="68585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B606EB1-E9BC-4B53-AB87-CFB7FCB3F90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429" y="280333"/>
            <a:ext cx="11938632" cy="6577667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4E219D6-DE8A-6CCC-4B54-68725DEC7E07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8214" y="0"/>
            <a:ext cx="1611070" cy="161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76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>
    <p:push dir="u"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54AB1C8-5E4F-9946-F7F8-5ABC1637200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8214" y="0"/>
            <a:ext cx="1611070" cy="161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66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28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1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E2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D97AAA5-1D45-1511-E074-9320B72FCAF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8214" y="0"/>
            <a:ext cx="1611070" cy="161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1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1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17" Type="http://schemas.openxmlformats.org/officeDocument/2006/relationships/image" Target="../media/image3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2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slide" Target="slide10.xml"/><Relationship Id="rId7" Type="http://schemas.openxmlformats.org/officeDocument/2006/relationships/slide" Target="slide11.xml"/><Relationship Id="rId12" Type="http://schemas.openxmlformats.org/officeDocument/2006/relationships/image" Target="../media/image60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56.gif"/><Relationship Id="rId11" Type="http://schemas.openxmlformats.org/officeDocument/2006/relationships/image" Target="../media/image59.gif"/><Relationship Id="rId5" Type="http://schemas.openxmlformats.org/officeDocument/2006/relationships/slide" Target="slide12.xml"/><Relationship Id="rId10" Type="http://schemas.openxmlformats.org/officeDocument/2006/relationships/slide" Target="slide13.xml"/><Relationship Id="rId4" Type="http://schemas.openxmlformats.org/officeDocument/2006/relationships/image" Target="../media/image55.gif"/><Relationship Id="rId9" Type="http://schemas.openxmlformats.org/officeDocument/2006/relationships/image" Target="../media/image58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29.png"/><Relationship Id="rId18" Type="http://schemas.openxmlformats.org/officeDocument/2006/relationships/image" Target="../media/image32.png"/><Relationship Id="rId3" Type="http://schemas.openxmlformats.org/officeDocument/2006/relationships/slideLayout" Target="../slideLayouts/slideLayout49.xml"/><Relationship Id="rId7" Type="http://schemas.openxmlformats.org/officeDocument/2006/relationships/image" Target="../media/image13.png"/><Relationship Id="rId12" Type="http://schemas.microsoft.com/office/2007/relationships/hdphoto" Target="../media/hdphoto2.wdp"/><Relationship Id="rId17" Type="http://schemas.microsoft.com/office/2007/relationships/hdphoto" Target="../media/hdphoto4.wdp"/><Relationship Id="rId2" Type="http://schemas.openxmlformats.org/officeDocument/2006/relationships/audio" Target="../media/media1.wav"/><Relationship Id="rId16" Type="http://schemas.openxmlformats.org/officeDocument/2006/relationships/image" Target="../media/image31.png"/><Relationship Id="rId1" Type="http://schemas.microsoft.com/office/2007/relationships/media" Target="../media/media1.wav"/><Relationship Id="rId6" Type="http://schemas.openxmlformats.org/officeDocument/2006/relationships/image" Target="../media/image18.svg"/><Relationship Id="rId11" Type="http://schemas.openxmlformats.org/officeDocument/2006/relationships/image" Target="../media/image28.png"/><Relationship Id="rId5" Type="http://schemas.openxmlformats.org/officeDocument/2006/relationships/image" Target="../media/image17.png"/><Relationship Id="rId15" Type="http://schemas.openxmlformats.org/officeDocument/2006/relationships/image" Target="../media/image30.png"/><Relationship Id="rId10" Type="http://schemas.microsoft.com/office/2007/relationships/hdphoto" Target="../media/hdphoto1.wdp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gif"/><Relationship Id="rId3" Type="http://schemas.openxmlformats.org/officeDocument/2006/relationships/slideLayout" Target="../slideLayouts/slideLayout62.xml"/><Relationship Id="rId7" Type="http://schemas.openxmlformats.org/officeDocument/2006/relationships/image" Target="../media/image83.sv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2.png"/><Relationship Id="rId5" Type="http://schemas.openxmlformats.org/officeDocument/2006/relationships/image" Target="../media/image81.gif"/><Relationship Id="rId10" Type="http://schemas.openxmlformats.org/officeDocument/2006/relationships/image" Target="../media/image32.png"/><Relationship Id="rId4" Type="http://schemas.openxmlformats.org/officeDocument/2006/relationships/image" Target="../media/image80.jpeg"/><Relationship Id="rId9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90.svg"/><Relationship Id="rId18" Type="http://schemas.openxmlformats.org/officeDocument/2006/relationships/image" Target="../media/image83.svg"/><Relationship Id="rId3" Type="http://schemas.microsoft.com/office/2007/relationships/media" Target="../media/media5.m4a"/><Relationship Id="rId7" Type="http://schemas.openxmlformats.org/officeDocument/2006/relationships/video" Target="../media/media7.mp4"/><Relationship Id="rId12" Type="http://schemas.openxmlformats.org/officeDocument/2006/relationships/image" Target="../media/image89.png"/><Relationship Id="rId17" Type="http://schemas.openxmlformats.org/officeDocument/2006/relationships/image" Target="../media/image82.png"/><Relationship Id="rId2" Type="http://schemas.microsoft.com/office/2007/relationships/media" Target="../media/media4.m4a"/><Relationship Id="rId16" Type="http://schemas.openxmlformats.org/officeDocument/2006/relationships/image" Target="../media/image93.png"/><Relationship Id="rId20" Type="http://schemas.openxmlformats.org/officeDocument/2006/relationships/image" Target="../media/image94.jpeg"/><Relationship Id="rId1" Type="http://schemas.openxmlformats.org/officeDocument/2006/relationships/audio" Target="NULL" TargetMode="External"/><Relationship Id="rId6" Type="http://schemas.microsoft.com/office/2007/relationships/media" Target="../media/media7.mp4"/><Relationship Id="rId11" Type="http://schemas.openxmlformats.org/officeDocument/2006/relationships/image" Target="../media/image88.svg"/><Relationship Id="rId5" Type="http://schemas.microsoft.com/office/2007/relationships/media" Target="../media/media6.mp3"/><Relationship Id="rId15" Type="http://schemas.openxmlformats.org/officeDocument/2006/relationships/image" Target="../media/image92.svg"/><Relationship Id="rId10" Type="http://schemas.openxmlformats.org/officeDocument/2006/relationships/image" Target="../media/image87.png"/><Relationship Id="rId19" Type="http://schemas.openxmlformats.org/officeDocument/2006/relationships/image" Target="../media/image32.png"/><Relationship Id="rId4" Type="http://schemas.openxmlformats.org/officeDocument/2006/relationships/audio" Target="../media/media5.m4a"/><Relationship Id="rId9" Type="http://schemas.openxmlformats.org/officeDocument/2006/relationships/image" Target="../media/image86.jpeg"/><Relationship Id="rId14" Type="http://schemas.openxmlformats.org/officeDocument/2006/relationships/image" Target="../media/image9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89.png"/><Relationship Id="rId18" Type="http://schemas.openxmlformats.org/officeDocument/2006/relationships/image" Target="../media/image82.png"/><Relationship Id="rId3" Type="http://schemas.microsoft.com/office/2007/relationships/media" Target="../media/media5.m4a"/><Relationship Id="rId21" Type="http://schemas.openxmlformats.org/officeDocument/2006/relationships/image" Target="../media/image94.jpeg"/><Relationship Id="rId7" Type="http://schemas.openxmlformats.org/officeDocument/2006/relationships/video" Target="../media/media7.mp4"/><Relationship Id="rId12" Type="http://schemas.openxmlformats.org/officeDocument/2006/relationships/image" Target="../media/image88.svg"/><Relationship Id="rId17" Type="http://schemas.openxmlformats.org/officeDocument/2006/relationships/image" Target="../media/image93.png"/><Relationship Id="rId2" Type="http://schemas.microsoft.com/office/2007/relationships/media" Target="../media/media4.m4a"/><Relationship Id="rId16" Type="http://schemas.openxmlformats.org/officeDocument/2006/relationships/image" Target="../media/image92.svg"/><Relationship Id="rId20" Type="http://schemas.openxmlformats.org/officeDocument/2006/relationships/image" Target="../media/image32.png"/><Relationship Id="rId1" Type="http://schemas.openxmlformats.org/officeDocument/2006/relationships/audio" Target="NULL" TargetMode="External"/><Relationship Id="rId6" Type="http://schemas.microsoft.com/office/2007/relationships/media" Target="../media/media7.mp4"/><Relationship Id="rId11" Type="http://schemas.openxmlformats.org/officeDocument/2006/relationships/image" Target="../media/image87.png"/><Relationship Id="rId5" Type="http://schemas.microsoft.com/office/2007/relationships/media" Target="../media/media6.mp3"/><Relationship Id="rId15" Type="http://schemas.openxmlformats.org/officeDocument/2006/relationships/image" Target="../media/image91.png"/><Relationship Id="rId10" Type="http://schemas.openxmlformats.org/officeDocument/2006/relationships/image" Target="../media/image86.jpeg"/><Relationship Id="rId19" Type="http://schemas.openxmlformats.org/officeDocument/2006/relationships/image" Target="../media/image83.svg"/><Relationship Id="rId4" Type="http://schemas.openxmlformats.org/officeDocument/2006/relationships/audio" Target="../media/media5.m4a"/><Relationship Id="rId9" Type="http://schemas.openxmlformats.org/officeDocument/2006/relationships/image" Target="../media/image95.jpeg"/><Relationship Id="rId14" Type="http://schemas.openxmlformats.org/officeDocument/2006/relationships/image" Target="../media/image90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90.svg"/><Relationship Id="rId18" Type="http://schemas.openxmlformats.org/officeDocument/2006/relationships/image" Target="../media/image83.svg"/><Relationship Id="rId3" Type="http://schemas.microsoft.com/office/2007/relationships/media" Target="../media/media5.m4a"/><Relationship Id="rId7" Type="http://schemas.openxmlformats.org/officeDocument/2006/relationships/video" Target="../media/media7.mp4"/><Relationship Id="rId12" Type="http://schemas.openxmlformats.org/officeDocument/2006/relationships/image" Target="../media/image89.png"/><Relationship Id="rId17" Type="http://schemas.openxmlformats.org/officeDocument/2006/relationships/image" Target="../media/image82.png"/><Relationship Id="rId2" Type="http://schemas.microsoft.com/office/2007/relationships/media" Target="../media/media4.m4a"/><Relationship Id="rId16" Type="http://schemas.openxmlformats.org/officeDocument/2006/relationships/image" Target="../media/image93.png"/><Relationship Id="rId20" Type="http://schemas.openxmlformats.org/officeDocument/2006/relationships/image" Target="../media/image94.jpeg"/><Relationship Id="rId1" Type="http://schemas.openxmlformats.org/officeDocument/2006/relationships/audio" Target="NULL" TargetMode="External"/><Relationship Id="rId6" Type="http://schemas.microsoft.com/office/2007/relationships/media" Target="../media/media7.mp4"/><Relationship Id="rId11" Type="http://schemas.openxmlformats.org/officeDocument/2006/relationships/image" Target="../media/image88.svg"/><Relationship Id="rId5" Type="http://schemas.microsoft.com/office/2007/relationships/media" Target="../media/media6.mp3"/><Relationship Id="rId15" Type="http://schemas.openxmlformats.org/officeDocument/2006/relationships/image" Target="../media/image92.svg"/><Relationship Id="rId10" Type="http://schemas.openxmlformats.org/officeDocument/2006/relationships/image" Target="../media/image87.png"/><Relationship Id="rId19" Type="http://schemas.openxmlformats.org/officeDocument/2006/relationships/image" Target="../media/image32.png"/><Relationship Id="rId4" Type="http://schemas.openxmlformats.org/officeDocument/2006/relationships/audio" Target="../media/media5.m4a"/><Relationship Id="rId9" Type="http://schemas.openxmlformats.org/officeDocument/2006/relationships/image" Target="../media/image86.jpeg"/><Relationship Id="rId14" Type="http://schemas.openxmlformats.org/officeDocument/2006/relationships/image" Target="../media/image9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gif"/><Relationship Id="rId3" Type="http://schemas.openxmlformats.org/officeDocument/2006/relationships/image" Target="../media/image87.png"/><Relationship Id="rId7" Type="http://schemas.openxmlformats.org/officeDocument/2006/relationships/image" Target="../media/image96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90.svg"/><Relationship Id="rId5" Type="http://schemas.openxmlformats.org/officeDocument/2006/relationships/image" Target="../media/image89.png"/><Relationship Id="rId10" Type="http://schemas.openxmlformats.org/officeDocument/2006/relationships/image" Target="../media/image81.gif"/><Relationship Id="rId4" Type="http://schemas.openxmlformats.org/officeDocument/2006/relationships/image" Target="../media/image88.svg"/><Relationship Id="rId9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5.wdp"/><Relationship Id="rId18" Type="http://schemas.openxmlformats.org/officeDocument/2006/relationships/image" Target="../media/image17.png"/><Relationship Id="rId3" Type="http://schemas.openxmlformats.org/officeDocument/2006/relationships/audio" Target="../media/audio1.wav"/><Relationship Id="rId21" Type="http://schemas.openxmlformats.org/officeDocument/2006/relationships/image" Target="../media/image14.svg"/><Relationship Id="rId7" Type="http://schemas.microsoft.com/office/2007/relationships/hdphoto" Target="../media/hdphoto1.wdp"/><Relationship Id="rId12" Type="http://schemas.openxmlformats.org/officeDocument/2006/relationships/image" Target="../media/image33.png"/><Relationship Id="rId17" Type="http://schemas.microsoft.com/office/2007/relationships/hdphoto" Target="../media/hdphoto7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5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7.png"/><Relationship Id="rId11" Type="http://schemas.microsoft.com/office/2007/relationships/hdphoto" Target="../media/hdphoto3.wdp"/><Relationship Id="rId5" Type="http://schemas.openxmlformats.org/officeDocument/2006/relationships/image" Target="../media/image26.png"/><Relationship Id="rId15" Type="http://schemas.microsoft.com/office/2007/relationships/hdphoto" Target="../media/hdphoto6.wdp"/><Relationship Id="rId10" Type="http://schemas.openxmlformats.org/officeDocument/2006/relationships/image" Target="../media/image29.png"/><Relationship Id="rId19" Type="http://schemas.openxmlformats.org/officeDocument/2006/relationships/image" Target="../media/image18.svg"/><Relationship Id="rId4" Type="http://schemas.openxmlformats.org/officeDocument/2006/relationships/audio" Target="../media/audio2.wav"/><Relationship Id="rId9" Type="http://schemas.microsoft.com/office/2007/relationships/hdphoto" Target="../media/hdphoto2.wdp"/><Relationship Id="rId1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8.wdp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12" Type="http://schemas.openxmlformats.org/officeDocument/2006/relationships/image" Target="../media/image36.png"/><Relationship Id="rId17" Type="http://schemas.openxmlformats.org/officeDocument/2006/relationships/image" Target="../media/image14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7.png"/><Relationship Id="rId11" Type="http://schemas.microsoft.com/office/2007/relationships/hdphoto" Target="../media/hdphoto6.wdp"/><Relationship Id="rId5" Type="http://schemas.openxmlformats.org/officeDocument/2006/relationships/image" Target="../media/image26.png"/><Relationship Id="rId15" Type="http://schemas.openxmlformats.org/officeDocument/2006/relationships/image" Target="../media/image18.svg"/><Relationship Id="rId10" Type="http://schemas.openxmlformats.org/officeDocument/2006/relationships/image" Target="../media/image34.png"/><Relationship Id="rId4" Type="http://schemas.openxmlformats.org/officeDocument/2006/relationships/audio" Target="../media/audio1.wav"/><Relationship Id="rId9" Type="http://schemas.microsoft.com/office/2007/relationships/hdphoto" Target="../media/hdphoto3.wdp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7.png"/><Relationship Id="rId7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9.xml"/><Relationship Id="rId6" Type="http://schemas.microsoft.com/office/2007/relationships/hdphoto" Target="../media/hdphoto3.wdp"/><Relationship Id="rId5" Type="http://schemas.openxmlformats.org/officeDocument/2006/relationships/image" Target="../media/image29.png"/><Relationship Id="rId10" Type="http://schemas.openxmlformats.org/officeDocument/2006/relationships/image" Target="../media/image14.sv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6.png"/><Relationship Id="rId7" Type="http://schemas.openxmlformats.org/officeDocument/2006/relationships/image" Target="../media/image14.sv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3.png"/><Relationship Id="rId11" Type="http://schemas.microsoft.com/office/2007/relationships/hdphoto" Target="../media/hdphoto1.wdp"/><Relationship Id="rId5" Type="http://schemas.openxmlformats.org/officeDocument/2006/relationships/image" Target="../media/image18.svg"/><Relationship Id="rId10" Type="http://schemas.openxmlformats.org/officeDocument/2006/relationships/image" Target="../media/image27.png"/><Relationship Id="rId4" Type="http://schemas.openxmlformats.org/officeDocument/2006/relationships/image" Target="../media/image17.png"/><Relationship Id="rId9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microsoft.com/office/2007/relationships/hdphoto" Target="../media/hdphoto11.wdp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microsoft.com/office/2007/relationships/hdphoto" Target="../media/hdphoto10.wdp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9" b="14886"/>
          <a:stretch>
            <a:fillRect/>
          </a:stretch>
        </p:blipFill>
        <p:spPr>
          <a:xfrm>
            <a:off x="0" y="259442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945" b="44001"/>
          <a:stretch>
            <a:fillRect/>
          </a:stretch>
        </p:blipFill>
        <p:spPr>
          <a:xfrm>
            <a:off x="0" y="2259023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58728" y="-927951"/>
            <a:ext cx="6962686" cy="716878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8203496" y="1267743"/>
            <a:ext cx="3988504" cy="5261011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7217538" y="5141739"/>
            <a:ext cx="2158228" cy="1618671"/>
          </a:xfrm>
          <a:prstGeom prst="rect">
            <a:avLst/>
          </a:prstGeom>
        </p:spPr>
      </p:pic>
      <p:pic>
        <p:nvPicPr>
          <p:cNvPr id="13" name="Picture 12" descr="A red and green text on a black background&#10;&#10;AI-generated content may be incorrect.">
            <a:extLst>
              <a:ext uri="{FF2B5EF4-FFF2-40B4-BE49-F238E27FC236}">
                <a16:creationId xmlns:a16="http://schemas.microsoft.com/office/drawing/2014/main" id="{55E87D09-01E8-CBD0-400F-66E5618AF26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45" y="1101647"/>
            <a:ext cx="7200000" cy="5547841"/>
          </a:xfrm>
          <a:prstGeom prst="rect">
            <a:avLst/>
          </a:prstGeom>
        </p:spPr>
      </p:pic>
      <p:pic>
        <p:nvPicPr>
          <p:cNvPr id="14" name="Picture 1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D12E97E-3FCE-D0A8-26C3-8139A615801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8214" y="0"/>
            <a:ext cx="1611070" cy="161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78B53D7D-4755-49B3-9DA0-DABCDBE89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1" y="1194398"/>
            <a:ext cx="1098333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defTabSz="1299601"/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1. 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 trong những từ dưới đây các cặp từ có nghĩa giống nhau.</a:t>
            </a:r>
            <a:endParaRPr lang="zh-CN" altLang="en-US" sz="3600" b="1" kern="2000" dirty="0">
              <a:solidFill>
                <a:srgbClr val="002060"/>
              </a:solidFill>
              <a:latin typeface="Cambria" panose="02040503050406030204" pitchFamily="18" charset="0"/>
              <a:ea typeface="方正稚艺简体" panose="03000509000000000000" pitchFamily="65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607E73-A5C4-41ED-8F47-BBF649BDB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2176462"/>
            <a:ext cx="5807115" cy="382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64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26E735-B8BC-4B4A-8891-762C34B2825C}"/>
              </a:ext>
            </a:extLst>
          </p:cNvPr>
          <p:cNvGrpSpPr/>
          <p:nvPr/>
        </p:nvGrpSpPr>
        <p:grpSpPr>
          <a:xfrm>
            <a:off x="1984593" y="838284"/>
            <a:ext cx="9433640" cy="1779224"/>
            <a:chOff x="1142333" y="4540766"/>
            <a:chExt cx="5220765" cy="657600"/>
          </a:xfrm>
        </p:grpSpPr>
        <p:sp>
          <p:nvSpPr>
            <p:cNvPr id="3" name="矩形 25">
              <a:extLst>
                <a:ext uri="{FF2B5EF4-FFF2-40B4-BE49-F238E27FC236}">
                  <a16:creationId xmlns:a16="http://schemas.microsoft.com/office/drawing/2014/main" id="{ECDB1130-9721-4F6E-BD67-20C4B45C2700}"/>
                </a:ext>
              </a:extLst>
            </p:cNvPr>
            <p:cNvSpPr/>
            <p:nvPr/>
          </p:nvSpPr>
          <p:spPr>
            <a:xfrm>
              <a:off x="1265341" y="4540766"/>
              <a:ext cx="4523485" cy="657600"/>
            </a:xfrm>
            <a:prstGeom prst="cloudCallout">
              <a:avLst>
                <a:gd name="adj1" fmla="val -2160"/>
                <a:gd name="adj2" fmla="val 77385"/>
              </a:avLst>
            </a:prstGeom>
            <a:solidFill>
              <a:srgbClr val="FF7C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3556">
                <a:solidFill>
                  <a:prstClr val="black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sp>
          <p:nvSpPr>
            <p:cNvPr id="4" name="矩形 23">
              <a:extLst>
                <a:ext uri="{FF2B5EF4-FFF2-40B4-BE49-F238E27FC236}">
                  <a16:creationId xmlns:a16="http://schemas.microsoft.com/office/drawing/2014/main" id="{5C0DF344-F616-4A64-BBA1-AE4138E0A7D4}"/>
                </a:ext>
              </a:extLst>
            </p:cNvPr>
            <p:cNvSpPr/>
            <p:nvPr/>
          </p:nvSpPr>
          <p:spPr>
            <a:xfrm>
              <a:off x="1142333" y="4609364"/>
              <a:ext cx="5220765" cy="468329"/>
            </a:xfrm>
            <a:prstGeom prst="cloudCallou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25000"/>
                </a:lnSpc>
                <a:defRPr/>
              </a:pPr>
              <a:r>
                <a:rPr lang="en-US" altLang="zh-CN" sz="4267" b="1" kern="0" dirty="0">
                  <a:solidFill>
                    <a:prstClr val="white"/>
                  </a:solidFill>
                  <a:latin typeface="Cambria" panose="02040503050406030204" pitchFamily="18" charset="0"/>
                  <a:ea typeface="思源黑体 CN Normal" panose="020B0400000000000000" pitchFamily="34" charset="-122"/>
                  <a:cs typeface="+mn-ea"/>
                  <a:sym typeface="思源黑体 CN Normal" panose="020B0400000000000000" pitchFamily="34" charset="-122"/>
                </a:rPr>
                <a:t>THẢO LUẬN NHÓM ĐÔI</a:t>
              </a:r>
              <a:endParaRPr lang="zh-CN" altLang="en-US" sz="4267" b="1" kern="0" dirty="0">
                <a:solidFill>
                  <a:prstClr val="white"/>
                </a:solidFill>
                <a:latin typeface="Cambria" panose="02040503050406030204" pitchFamily="18" charset="0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endParaRPr>
            </a:p>
          </p:txBody>
        </p:sp>
      </p:grpSp>
      <p:pic>
        <p:nvPicPr>
          <p:cNvPr id="5" name="图片 9">
            <a:extLst>
              <a:ext uri="{FF2B5EF4-FFF2-40B4-BE49-F238E27FC236}">
                <a16:creationId xmlns:a16="http://schemas.microsoft.com/office/drawing/2014/main" id="{FA47E2FF-3604-4356-A39B-80FFA290DC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23444" y="1947646"/>
            <a:ext cx="5145113" cy="514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5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4D2779-7852-4359-9313-C4DFDC213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76"/>
            <a:ext cx="12192000" cy="7199833"/>
          </a:xfrm>
          <a:prstGeom prst="rect">
            <a:avLst/>
          </a:prstGeom>
        </p:spPr>
      </p:pic>
      <p:pic>
        <p:nvPicPr>
          <p:cNvPr id="31" name="CẤM BUÔN BÁN, CẤM REUP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7" y="3330798"/>
            <a:ext cx="1906124" cy="3388666"/>
          </a:xfrm>
          <a:prstGeom prst="rect">
            <a:avLst/>
          </a:prstGeom>
        </p:spPr>
      </p:pic>
      <p:pic>
        <p:nvPicPr>
          <p:cNvPr id="32" name="Vào http://fb.com/nkpowerskills tải game miễn phí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CEEE4"/>
              </a:clrFrom>
              <a:clrTo>
                <a:srgbClr val="FCEE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06" y="2077342"/>
            <a:ext cx="2920902" cy="2920902"/>
          </a:xfrm>
          <a:prstGeom prst="rect">
            <a:avLst/>
          </a:prstGeom>
        </p:spPr>
      </p:pic>
      <p:pic>
        <p:nvPicPr>
          <p:cNvPr id="33" name="ĐC SHARE MIỄN PHÍ BỞI NK POWERSKILLS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99"/>
              </a:clrFrom>
              <a:clrTo>
                <a:srgbClr val="FFFF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743" y="2218742"/>
            <a:ext cx="2044557" cy="3046660"/>
          </a:xfrm>
          <a:prstGeom prst="rect">
            <a:avLst/>
          </a:prstGeom>
        </p:spPr>
      </p:pic>
      <p:pic>
        <p:nvPicPr>
          <p:cNvPr id="34" name="CẤM BUÔN BÁN, CẤM REUP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362" y="1978471"/>
            <a:ext cx="2713717" cy="3118644"/>
          </a:xfrm>
          <a:prstGeom prst="rect">
            <a:avLst/>
          </a:prstGeom>
        </p:spPr>
      </p:pic>
      <p:pic>
        <p:nvPicPr>
          <p:cNvPr id="9" name="Vào http://fb.com/nkpowerskills tải game miễn phí">
            <a:hlinkClick r:id="rId10" action="ppaction://hlinksldjump"/>
          </p:cNvPr>
          <p:cNvPicPr>
            <a:picLocks noChangeAspect="1" noChangeArrowheads="1" noCrop="1"/>
          </p:cNvPicPr>
          <p:nvPr/>
        </p:nvPicPr>
        <p:blipFill>
          <a:blip r:embed="rId11">
            <a:clrChange>
              <a:clrFrom>
                <a:srgbClr val="FFF1D7"/>
              </a:clrFrom>
              <a:clrTo>
                <a:srgbClr val="FFF1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20779" y="3811733"/>
            <a:ext cx="1865970" cy="257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ĐC SHARE MIỄN PHÍ BỞI NK POWERSKILLS"/>
          <p:cNvGrpSpPr/>
          <p:nvPr/>
        </p:nvGrpSpPr>
        <p:grpSpPr>
          <a:xfrm>
            <a:off x="3956612" y="4749543"/>
            <a:ext cx="3341496" cy="2081580"/>
            <a:chOff x="3952172" y="4618272"/>
            <a:chExt cx="3595366" cy="2239728"/>
          </a:xfrm>
        </p:grpSpPr>
        <p:sp>
          <p:nvSpPr>
            <p:cNvPr id="5" name="Oval 4"/>
            <p:cNvSpPr/>
            <p:nvPr/>
          </p:nvSpPr>
          <p:spPr>
            <a:xfrm>
              <a:off x="5547359" y="5091948"/>
              <a:ext cx="1124903" cy="7325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3952172" y="4618272"/>
              <a:ext cx="3595366" cy="2239728"/>
              <a:chOff x="4001891" y="4717143"/>
              <a:chExt cx="3595366" cy="2239728"/>
            </a:xfrm>
          </p:grpSpPr>
          <p:pic>
            <p:nvPicPr>
              <p:cNvPr id="23" name="Picture 6" descr="Penguin Hi GIF - Penguin Hi Bye - Discover &amp; Share GIFs"/>
              <p:cNvPicPr>
                <a:picLocks noChangeAspect="1" noChangeArrowheads="1" noCrop="1"/>
              </p:cNvPicPr>
              <p:nvPr/>
            </p:nvPicPr>
            <p:blipFill>
              <a:blip r:embed="rId12">
                <a:clrChange>
                  <a:clrFrom>
                    <a:srgbClr val="FCFEFC"/>
                  </a:clrFrom>
                  <a:clrTo>
                    <a:srgbClr val="FCFEFC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3773" y="4810848"/>
                <a:ext cx="3053484" cy="2146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Oval Callout 23"/>
              <p:cNvSpPr/>
              <p:nvPr/>
            </p:nvSpPr>
            <p:spPr>
              <a:xfrm>
                <a:off x="4001891" y="4717143"/>
                <a:ext cx="1121652" cy="689659"/>
              </a:xfrm>
              <a:prstGeom prst="wedgeEllipseCallout">
                <a:avLst>
                  <a:gd name="adj1" fmla="val 45117"/>
                  <a:gd name="adj2" fmla="val 83679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CỐ LÊN!</a:t>
                </a:r>
              </a:p>
            </p:txBody>
          </p:sp>
        </p:grp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358A5BB7-5D59-4F2A-A533-10DF5373A003}"/>
              </a:ext>
            </a:extLst>
          </p:cNvPr>
          <p:cNvSpPr/>
          <p:nvPr/>
        </p:nvSpPr>
        <p:spPr>
          <a:xfrm>
            <a:off x="826001" y="600022"/>
            <a:ext cx="10848652" cy="11869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6A0A70-57DC-42AF-98E3-DD48733C42FB}"/>
              </a:ext>
            </a:extLst>
          </p:cNvPr>
          <p:cNvSpPr txBox="1"/>
          <p:nvPr/>
        </p:nvSpPr>
        <p:spPr>
          <a:xfrm>
            <a:off x="1085533" y="325646"/>
            <a:ext cx="103295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Trò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chơi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: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MANG ƯỚC MƠ BAY KHẮP TRỜI XANH</a:t>
            </a:r>
          </a:p>
        </p:txBody>
      </p:sp>
    </p:spTree>
    <p:extLst>
      <p:ext uri="{BB962C8B-B14F-4D97-AF65-F5344CB8AC3E}">
        <p14:creationId xmlns:p14="http://schemas.microsoft.com/office/powerpoint/2010/main" val="5128198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985BB4-4B79-4E97-801B-E78A5EF26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47" t="19426" r="3668" b="4034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9F5184DE-A1E8-4A99-90B6-6AA50500E098}"/>
              </a:ext>
            </a:extLst>
          </p:cNvPr>
          <p:cNvSpPr/>
          <p:nvPr/>
        </p:nvSpPr>
        <p:spPr>
          <a:xfrm>
            <a:off x="126609" y="576775"/>
            <a:ext cx="11873133" cy="6105380"/>
          </a:xfrm>
          <a:custGeom>
            <a:avLst/>
            <a:gdLst>
              <a:gd name="connsiteX0" fmla="*/ 0 w 11254154"/>
              <a:gd name="connsiteY0" fmla="*/ 1015239 h 6091311"/>
              <a:gd name="connsiteX1" fmla="*/ 1015239 w 11254154"/>
              <a:gd name="connsiteY1" fmla="*/ 0 h 6091311"/>
              <a:gd name="connsiteX2" fmla="*/ 10238915 w 11254154"/>
              <a:gd name="connsiteY2" fmla="*/ 0 h 6091311"/>
              <a:gd name="connsiteX3" fmla="*/ 11254154 w 11254154"/>
              <a:gd name="connsiteY3" fmla="*/ 1015239 h 6091311"/>
              <a:gd name="connsiteX4" fmla="*/ 11254154 w 11254154"/>
              <a:gd name="connsiteY4" fmla="*/ 5076072 h 6091311"/>
              <a:gd name="connsiteX5" fmla="*/ 10238915 w 11254154"/>
              <a:gd name="connsiteY5" fmla="*/ 6091311 h 6091311"/>
              <a:gd name="connsiteX6" fmla="*/ 1015239 w 11254154"/>
              <a:gd name="connsiteY6" fmla="*/ 6091311 h 6091311"/>
              <a:gd name="connsiteX7" fmla="*/ 0 w 11254154"/>
              <a:gd name="connsiteY7" fmla="*/ 5076072 h 6091311"/>
              <a:gd name="connsiteX8" fmla="*/ 0 w 11254154"/>
              <a:gd name="connsiteY8" fmla="*/ 1015239 h 6091311"/>
              <a:gd name="connsiteX0" fmla="*/ 365760 w 11619914"/>
              <a:gd name="connsiteY0" fmla="*/ 1015239 h 6091311"/>
              <a:gd name="connsiteX1" fmla="*/ 1380999 w 11619914"/>
              <a:gd name="connsiteY1" fmla="*/ 0 h 6091311"/>
              <a:gd name="connsiteX2" fmla="*/ 10604675 w 11619914"/>
              <a:gd name="connsiteY2" fmla="*/ 0 h 6091311"/>
              <a:gd name="connsiteX3" fmla="*/ 11619914 w 11619914"/>
              <a:gd name="connsiteY3" fmla="*/ 1015239 h 6091311"/>
              <a:gd name="connsiteX4" fmla="*/ 11619914 w 11619914"/>
              <a:gd name="connsiteY4" fmla="*/ 5076072 h 6091311"/>
              <a:gd name="connsiteX5" fmla="*/ 10604675 w 11619914"/>
              <a:gd name="connsiteY5" fmla="*/ 6091311 h 6091311"/>
              <a:gd name="connsiteX6" fmla="*/ 1380999 w 11619914"/>
              <a:gd name="connsiteY6" fmla="*/ 6091311 h 6091311"/>
              <a:gd name="connsiteX7" fmla="*/ 365760 w 11619914"/>
              <a:gd name="connsiteY7" fmla="*/ 5076072 h 6091311"/>
              <a:gd name="connsiteX8" fmla="*/ 0 w 11619914"/>
              <a:gd name="connsiteY8" fmla="*/ 2222696 h 6091311"/>
              <a:gd name="connsiteX9" fmla="*/ 365760 w 11619914"/>
              <a:gd name="connsiteY9" fmla="*/ 1015239 h 6091311"/>
              <a:gd name="connsiteX0" fmla="*/ 365760 w 11859130"/>
              <a:gd name="connsiteY0" fmla="*/ 1015239 h 6091311"/>
              <a:gd name="connsiteX1" fmla="*/ 1380999 w 11859130"/>
              <a:gd name="connsiteY1" fmla="*/ 0 h 6091311"/>
              <a:gd name="connsiteX2" fmla="*/ 10604675 w 11859130"/>
              <a:gd name="connsiteY2" fmla="*/ 0 h 6091311"/>
              <a:gd name="connsiteX3" fmla="*/ 11619914 w 11859130"/>
              <a:gd name="connsiteY3" fmla="*/ 1015239 h 6091311"/>
              <a:gd name="connsiteX4" fmla="*/ 11859065 w 11859130"/>
              <a:gd name="connsiteY4" fmla="*/ 1617785 h 6091311"/>
              <a:gd name="connsiteX5" fmla="*/ 11619914 w 11859130"/>
              <a:gd name="connsiteY5" fmla="*/ 5076072 h 6091311"/>
              <a:gd name="connsiteX6" fmla="*/ 10604675 w 11859130"/>
              <a:gd name="connsiteY6" fmla="*/ 6091311 h 6091311"/>
              <a:gd name="connsiteX7" fmla="*/ 1380999 w 11859130"/>
              <a:gd name="connsiteY7" fmla="*/ 6091311 h 6091311"/>
              <a:gd name="connsiteX8" fmla="*/ 365760 w 11859130"/>
              <a:gd name="connsiteY8" fmla="*/ 5076072 h 6091311"/>
              <a:gd name="connsiteX9" fmla="*/ 0 w 11859130"/>
              <a:gd name="connsiteY9" fmla="*/ 2222696 h 6091311"/>
              <a:gd name="connsiteX10" fmla="*/ 365760 w 11859130"/>
              <a:gd name="connsiteY10" fmla="*/ 1015239 h 6091311"/>
              <a:gd name="connsiteX0" fmla="*/ 365760 w 11873133"/>
              <a:gd name="connsiteY0" fmla="*/ 1015239 h 6091311"/>
              <a:gd name="connsiteX1" fmla="*/ 1380999 w 11873133"/>
              <a:gd name="connsiteY1" fmla="*/ 0 h 6091311"/>
              <a:gd name="connsiteX2" fmla="*/ 10604675 w 11873133"/>
              <a:gd name="connsiteY2" fmla="*/ 0 h 6091311"/>
              <a:gd name="connsiteX3" fmla="*/ 11619914 w 11873133"/>
              <a:gd name="connsiteY3" fmla="*/ 1015239 h 6091311"/>
              <a:gd name="connsiteX4" fmla="*/ 11859065 w 11873133"/>
              <a:gd name="connsiteY4" fmla="*/ 1617785 h 6091311"/>
              <a:gd name="connsiteX5" fmla="*/ 11873133 w 11873133"/>
              <a:gd name="connsiteY5" fmla="*/ 5273020 h 6091311"/>
              <a:gd name="connsiteX6" fmla="*/ 10604675 w 11873133"/>
              <a:gd name="connsiteY6" fmla="*/ 6091311 h 6091311"/>
              <a:gd name="connsiteX7" fmla="*/ 1380999 w 11873133"/>
              <a:gd name="connsiteY7" fmla="*/ 6091311 h 6091311"/>
              <a:gd name="connsiteX8" fmla="*/ 365760 w 11873133"/>
              <a:gd name="connsiteY8" fmla="*/ 5076072 h 6091311"/>
              <a:gd name="connsiteX9" fmla="*/ 0 w 11873133"/>
              <a:gd name="connsiteY9" fmla="*/ 2222696 h 6091311"/>
              <a:gd name="connsiteX10" fmla="*/ 365760 w 11873133"/>
              <a:gd name="connsiteY10" fmla="*/ 1015239 h 6091311"/>
              <a:gd name="connsiteX0" fmla="*/ 365760 w 11873133"/>
              <a:gd name="connsiteY0" fmla="*/ 1015239 h 6091311"/>
              <a:gd name="connsiteX1" fmla="*/ 1380999 w 11873133"/>
              <a:gd name="connsiteY1" fmla="*/ 0 h 6091311"/>
              <a:gd name="connsiteX2" fmla="*/ 10604675 w 11873133"/>
              <a:gd name="connsiteY2" fmla="*/ 0 h 6091311"/>
              <a:gd name="connsiteX3" fmla="*/ 11619914 w 11873133"/>
              <a:gd name="connsiteY3" fmla="*/ 1015239 h 6091311"/>
              <a:gd name="connsiteX4" fmla="*/ 11859065 w 11873133"/>
              <a:gd name="connsiteY4" fmla="*/ 1617785 h 6091311"/>
              <a:gd name="connsiteX5" fmla="*/ 11873133 w 11873133"/>
              <a:gd name="connsiteY5" fmla="*/ 5273020 h 6091311"/>
              <a:gd name="connsiteX6" fmla="*/ 10604675 w 11873133"/>
              <a:gd name="connsiteY6" fmla="*/ 6091311 h 6091311"/>
              <a:gd name="connsiteX7" fmla="*/ 1380999 w 11873133"/>
              <a:gd name="connsiteY7" fmla="*/ 6091311 h 6091311"/>
              <a:gd name="connsiteX8" fmla="*/ 70339 w 11873133"/>
              <a:gd name="connsiteY8" fmla="*/ 5160478 h 6091311"/>
              <a:gd name="connsiteX9" fmla="*/ 0 w 11873133"/>
              <a:gd name="connsiteY9" fmla="*/ 2222696 h 6091311"/>
              <a:gd name="connsiteX10" fmla="*/ 365760 w 11873133"/>
              <a:gd name="connsiteY10" fmla="*/ 1015239 h 60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73133" h="6091311">
                <a:moveTo>
                  <a:pt x="365760" y="1015239"/>
                </a:moveTo>
                <a:cubicBezTo>
                  <a:pt x="365760" y="454538"/>
                  <a:pt x="820298" y="0"/>
                  <a:pt x="1380999" y="0"/>
                </a:cubicBezTo>
                <a:lnTo>
                  <a:pt x="10604675" y="0"/>
                </a:lnTo>
                <a:cubicBezTo>
                  <a:pt x="11165376" y="0"/>
                  <a:pt x="11619914" y="454538"/>
                  <a:pt x="11619914" y="1015239"/>
                </a:cubicBezTo>
                <a:cubicBezTo>
                  <a:pt x="11615225" y="1187952"/>
                  <a:pt x="11863754" y="1445072"/>
                  <a:pt x="11859065" y="1617785"/>
                </a:cubicBezTo>
                <a:cubicBezTo>
                  <a:pt x="11863754" y="2836197"/>
                  <a:pt x="11868444" y="4054608"/>
                  <a:pt x="11873133" y="5273020"/>
                </a:cubicBezTo>
                <a:cubicBezTo>
                  <a:pt x="11873133" y="5833721"/>
                  <a:pt x="11165376" y="6091311"/>
                  <a:pt x="10604675" y="6091311"/>
                </a:cubicBezTo>
                <a:lnTo>
                  <a:pt x="1380999" y="6091311"/>
                </a:lnTo>
                <a:cubicBezTo>
                  <a:pt x="820298" y="6091311"/>
                  <a:pt x="70339" y="5721179"/>
                  <a:pt x="70339" y="5160478"/>
                </a:cubicBezTo>
                <a:cubicBezTo>
                  <a:pt x="60961" y="4209353"/>
                  <a:pt x="9378" y="3173821"/>
                  <a:pt x="0" y="2222696"/>
                </a:cubicBezTo>
                <a:cubicBezTo>
                  <a:pt x="9378" y="1820210"/>
                  <a:pt x="356382" y="1417725"/>
                  <a:pt x="365760" y="101523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9A2FAA2-6312-4A22-820E-B1E08230557B}"/>
              </a:ext>
            </a:extLst>
          </p:cNvPr>
          <p:cNvGrpSpPr/>
          <p:nvPr/>
        </p:nvGrpSpPr>
        <p:grpSpPr>
          <a:xfrm>
            <a:off x="883255" y="759994"/>
            <a:ext cx="1361684" cy="1830221"/>
            <a:chOff x="883255" y="759994"/>
            <a:chExt cx="1361684" cy="183022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9C683E19-52B5-4979-870F-BBA7F2FDD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255" y="759994"/>
              <a:ext cx="1361684" cy="1830221"/>
            </a:xfrm>
            <a:prstGeom prst="rect">
              <a:avLst/>
            </a:prstGeom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C00BE17F-449E-42D3-85A6-C8F208A3E167}"/>
                </a:ext>
              </a:extLst>
            </p:cNvPr>
            <p:cNvSpPr/>
            <p:nvPr/>
          </p:nvSpPr>
          <p:spPr>
            <a:xfrm>
              <a:off x="914400" y="1071715"/>
              <a:ext cx="1189702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err="1"/>
                <a:t>hiền</a:t>
              </a:r>
              <a:r>
                <a:rPr lang="en-US" b="1" dirty="0"/>
                <a:t> </a:t>
              </a:r>
              <a:r>
                <a:rPr lang="en-US" b="1" dirty="0" err="1"/>
                <a:t>lành</a:t>
              </a:r>
              <a:endParaRPr lang="en-US" b="1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87EEC92-D19A-4841-BC4C-3776AC048E6C}"/>
              </a:ext>
            </a:extLst>
          </p:cNvPr>
          <p:cNvGrpSpPr/>
          <p:nvPr/>
        </p:nvGrpSpPr>
        <p:grpSpPr>
          <a:xfrm>
            <a:off x="3016952" y="702421"/>
            <a:ext cx="1358401" cy="1696976"/>
            <a:chOff x="3016952" y="702421"/>
            <a:chExt cx="1358401" cy="1696976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9CCF0928-9C5F-4B04-9380-1090BCD75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6952" y="702421"/>
              <a:ext cx="1355884" cy="1696976"/>
            </a:xfrm>
            <a:prstGeom prst="rect">
              <a:avLst/>
            </a:prstGeom>
          </p:spPr>
        </p:pic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A8CC5599-D0CF-4F37-A761-850ACBA059E0}"/>
                </a:ext>
              </a:extLst>
            </p:cNvPr>
            <p:cNvSpPr/>
            <p:nvPr/>
          </p:nvSpPr>
          <p:spPr>
            <a:xfrm>
              <a:off x="3185651" y="1140541"/>
              <a:ext cx="1189702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xa</a:t>
              </a:r>
              <a:r>
                <a:rPr lang="en-US" sz="2000" b="1" dirty="0"/>
                <a:t> </a:t>
              </a:r>
              <a:r>
                <a:rPr lang="en-US" sz="2000" b="1" dirty="0" err="1"/>
                <a:t>tít</a:t>
              </a:r>
              <a:endParaRPr lang="en-US" sz="2000" b="1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4D1DCC6-4906-405C-A7B7-BA1C2F54A1CD}"/>
              </a:ext>
            </a:extLst>
          </p:cNvPr>
          <p:cNvGrpSpPr/>
          <p:nvPr/>
        </p:nvGrpSpPr>
        <p:grpSpPr>
          <a:xfrm>
            <a:off x="5153108" y="667974"/>
            <a:ext cx="1379022" cy="1824706"/>
            <a:chOff x="5153108" y="667974"/>
            <a:chExt cx="1379022" cy="1824706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64277D8F-05B0-473F-B9F1-9FF43C578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108" y="667974"/>
              <a:ext cx="1379022" cy="1824706"/>
            </a:xfrm>
            <a:prstGeom prst="rect">
              <a:avLst/>
            </a:prstGeom>
          </p:spPr>
        </p:pic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1ED20B41-B38B-47C2-B9C3-1985AE1211F7}"/>
                </a:ext>
              </a:extLst>
            </p:cNvPr>
            <p:cNvSpPr/>
            <p:nvPr/>
          </p:nvSpPr>
          <p:spPr>
            <a:xfrm>
              <a:off x="5191432" y="1219199"/>
              <a:ext cx="1189702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hiền</a:t>
              </a:r>
              <a:r>
                <a:rPr lang="en-US" sz="2000" b="1" dirty="0"/>
                <a:t> </a:t>
              </a:r>
              <a:r>
                <a:rPr lang="en-US" sz="2000" b="1" dirty="0" err="1"/>
                <a:t>hậu</a:t>
              </a:r>
              <a:endParaRPr lang="en-US" sz="2000" b="1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9CDB1E6-C6FA-4299-883E-F16962FF1E22}"/>
              </a:ext>
            </a:extLst>
          </p:cNvPr>
          <p:cNvGrpSpPr/>
          <p:nvPr/>
        </p:nvGrpSpPr>
        <p:grpSpPr>
          <a:xfrm>
            <a:off x="7096842" y="582816"/>
            <a:ext cx="1638271" cy="2016333"/>
            <a:chOff x="7096842" y="582816"/>
            <a:chExt cx="1638271" cy="2016333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4F23FA4-4008-46C5-A070-96ED86BEA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842" y="582816"/>
              <a:ext cx="1638271" cy="2016333"/>
            </a:xfrm>
            <a:prstGeom prst="rect">
              <a:avLst/>
            </a:prstGeom>
          </p:spPr>
        </p:pic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C52051AB-BD92-4160-B56A-CDF2D932738E}"/>
                </a:ext>
              </a:extLst>
            </p:cNvPr>
            <p:cNvSpPr/>
            <p:nvPr/>
          </p:nvSpPr>
          <p:spPr>
            <a:xfrm>
              <a:off x="7325032" y="1170038"/>
              <a:ext cx="1189702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gọn</a:t>
              </a:r>
              <a:r>
                <a:rPr lang="en-US" sz="2000" b="1" dirty="0"/>
                <a:t> </a:t>
              </a:r>
              <a:r>
                <a:rPr lang="en-US" sz="2000" b="1" dirty="0" err="1"/>
                <a:t>gàng</a:t>
              </a:r>
              <a:endParaRPr lang="en-US" sz="2000" b="1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E4AAC32-A2E2-41C5-8E5C-864EC623D316}"/>
              </a:ext>
            </a:extLst>
          </p:cNvPr>
          <p:cNvGrpSpPr/>
          <p:nvPr/>
        </p:nvGrpSpPr>
        <p:grpSpPr>
          <a:xfrm>
            <a:off x="9427488" y="720666"/>
            <a:ext cx="1361684" cy="1830221"/>
            <a:chOff x="9427488" y="720666"/>
            <a:chExt cx="1361684" cy="1830221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8E7838A-DCF9-4A60-B2B7-042C2117B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7488" y="720666"/>
              <a:ext cx="1361684" cy="1830221"/>
            </a:xfrm>
            <a:prstGeom prst="rect">
              <a:avLst/>
            </a:prstGeom>
          </p:spPr>
        </p:pic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80CC3FC9-82D1-4E2D-859C-141732774F71}"/>
                </a:ext>
              </a:extLst>
            </p:cNvPr>
            <p:cNvSpPr/>
            <p:nvPr/>
          </p:nvSpPr>
          <p:spPr>
            <a:xfrm>
              <a:off x="9448800" y="1061883"/>
              <a:ext cx="1189702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yêu</a:t>
              </a:r>
              <a:r>
                <a:rPr lang="en-US" sz="2000" b="1" dirty="0"/>
                <a:t> </a:t>
              </a:r>
              <a:r>
                <a:rPr lang="en-US" sz="2000" b="1" dirty="0" err="1"/>
                <a:t>mến</a:t>
              </a:r>
              <a:endParaRPr lang="en-US" sz="2000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A66C9EF-EF5B-4280-BFC4-411D6040778D}"/>
              </a:ext>
            </a:extLst>
          </p:cNvPr>
          <p:cNvGrpSpPr/>
          <p:nvPr/>
        </p:nvGrpSpPr>
        <p:grpSpPr>
          <a:xfrm>
            <a:off x="758090" y="2614760"/>
            <a:ext cx="1379022" cy="1824706"/>
            <a:chOff x="758090" y="2614760"/>
            <a:chExt cx="1379022" cy="1824706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12FB8E9-54FD-4BB4-8611-ADE6C44FF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090" y="2614760"/>
              <a:ext cx="1379022" cy="1824706"/>
            </a:xfrm>
            <a:prstGeom prst="rect">
              <a:avLst/>
            </a:prstGeom>
          </p:spPr>
        </p:pic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24F5B449-7CB0-4BD1-8333-51BDCE8282A8}"/>
                </a:ext>
              </a:extLst>
            </p:cNvPr>
            <p:cNvSpPr/>
            <p:nvPr/>
          </p:nvSpPr>
          <p:spPr>
            <a:xfrm>
              <a:off x="786581" y="3185651"/>
              <a:ext cx="1189702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yêu</a:t>
              </a:r>
              <a:r>
                <a:rPr lang="en-US" sz="2000" b="1" dirty="0"/>
                <a:t> </a:t>
              </a:r>
              <a:r>
                <a:rPr lang="en-US" sz="2000" b="1" dirty="0" err="1"/>
                <a:t>quý</a:t>
              </a:r>
              <a:endParaRPr lang="en-US" sz="2000" b="1" dirty="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8E927FF-6310-4F2F-9A4C-A2A5C0E83F6C}"/>
              </a:ext>
            </a:extLst>
          </p:cNvPr>
          <p:cNvGrpSpPr/>
          <p:nvPr/>
        </p:nvGrpSpPr>
        <p:grpSpPr>
          <a:xfrm>
            <a:off x="2751919" y="2478477"/>
            <a:ext cx="1739523" cy="2140950"/>
            <a:chOff x="2702758" y="2576800"/>
            <a:chExt cx="1739523" cy="2140950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D26D239B-5753-4848-9689-CA5826331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2758" y="2576800"/>
              <a:ext cx="1739523" cy="2140950"/>
            </a:xfrm>
            <a:prstGeom prst="rect">
              <a:avLst/>
            </a:prstGeom>
          </p:spPr>
        </p:pic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04CBA19-583B-443C-8ED7-ED06C0FE5026}"/>
                </a:ext>
              </a:extLst>
            </p:cNvPr>
            <p:cNvSpPr/>
            <p:nvPr/>
          </p:nvSpPr>
          <p:spPr>
            <a:xfrm>
              <a:off x="2920182" y="3156154"/>
              <a:ext cx="1386348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trắng</a:t>
              </a:r>
              <a:r>
                <a:rPr lang="en-US" sz="2000" b="1" dirty="0"/>
                <a:t> </a:t>
              </a:r>
              <a:r>
                <a:rPr lang="en-US" sz="2000" b="1" dirty="0" err="1"/>
                <a:t>phau</a:t>
              </a:r>
              <a:endParaRPr lang="en-US" sz="2000" b="1" dirty="0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CBBB226-A5F3-4A00-8EF7-3E7D7E1A24E6}"/>
              </a:ext>
            </a:extLst>
          </p:cNvPr>
          <p:cNvGrpSpPr/>
          <p:nvPr/>
        </p:nvGrpSpPr>
        <p:grpSpPr>
          <a:xfrm>
            <a:off x="4967510" y="2704057"/>
            <a:ext cx="1384129" cy="1842622"/>
            <a:chOff x="4967510" y="2704057"/>
            <a:chExt cx="1384129" cy="184262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85E23EE-0D33-426A-AC1F-6BCAD585E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7510" y="2704057"/>
              <a:ext cx="1370910" cy="1842622"/>
            </a:xfrm>
            <a:prstGeom prst="rect">
              <a:avLst/>
            </a:prstGeom>
          </p:spPr>
        </p:pic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613F9100-6F8B-4E08-B49B-11AABAE5DBFA}"/>
                </a:ext>
              </a:extLst>
            </p:cNvPr>
            <p:cNvSpPr/>
            <p:nvPr/>
          </p:nvSpPr>
          <p:spPr>
            <a:xfrm>
              <a:off x="5112775" y="3146322"/>
              <a:ext cx="1238864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gọn</a:t>
              </a:r>
              <a:r>
                <a:rPr lang="en-US" sz="2000" b="1" dirty="0"/>
                <a:t> </a:t>
              </a:r>
              <a:r>
                <a:rPr lang="en-US" sz="2000" b="1" dirty="0" err="1"/>
                <a:t>ghẽ</a:t>
              </a:r>
              <a:endParaRPr lang="en-US" sz="2000" b="1"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FEEBE45-3086-4FED-9951-FC46BB8912BE}"/>
              </a:ext>
            </a:extLst>
          </p:cNvPr>
          <p:cNvGrpSpPr/>
          <p:nvPr/>
        </p:nvGrpSpPr>
        <p:grpSpPr>
          <a:xfrm>
            <a:off x="7215326" y="2668874"/>
            <a:ext cx="1358404" cy="1696976"/>
            <a:chOff x="7215326" y="2668874"/>
            <a:chExt cx="1358404" cy="1696976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2035B1E-ECC0-4C08-95C9-B4A70FD9E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326" y="2668874"/>
              <a:ext cx="1355884" cy="1696976"/>
            </a:xfrm>
            <a:prstGeom prst="rect">
              <a:avLst/>
            </a:prstGeom>
          </p:spPr>
        </p:pic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14DACB45-46F9-4743-9740-4A4EB0CEFA04}"/>
                </a:ext>
              </a:extLst>
            </p:cNvPr>
            <p:cNvSpPr/>
            <p:nvPr/>
          </p:nvSpPr>
          <p:spPr>
            <a:xfrm>
              <a:off x="7275871" y="3106993"/>
              <a:ext cx="1297859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trắng</a:t>
              </a:r>
              <a:r>
                <a:rPr lang="en-US" sz="2000" b="1" dirty="0"/>
                <a:t> </a:t>
              </a:r>
              <a:r>
                <a:rPr lang="en-US" sz="2000" b="1" dirty="0" err="1"/>
                <a:t>tinh</a:t>
              </a:r>
              <a:endParaRPr lang="en-US" sz="2000" b="1" dirty="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418300A-71AB-46BE-9083-F9B9026447D7}"/>
              </a:ext>
            </a:extLst>
          </p:cNvPr>
          <p:cNvGrpSpPr/>
          <p:nvPr/>
        </p:nvGrpSpPr>
        <p:grpSpPr>
          <a:xfrm>
            <a:off x="9113391" y="2498142"/>
            <a:ext cx="1739523" cy="2140950"/>
            <a:chOff x="9113391" y="2498142"/>
            <a:chExt cx="1739523" cy="2140950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7FF959EC-5F3F-4983-AF0D-7190D2D37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3391" y="2498142"/>
              <a:ext cx="1739523" cy="2140950"/>
            </a:xfrm>
            <a:prstGeom prst="rect">
              <a:avLst/>
            </a:prstGeom>
          </p:spPr>
        </p:pic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334B90DA-D70F-4B06-BCFF-B3160C2DF819}"/>
                </a:ext>
              </a:extLst>
            </p:cNvPr>
            <p:cNvSpPr/>
            <p:nvPr/>
          </p:nvSpPr>
          <p:spPr>
            <a:xfrm>
              <a:off x="9370142" y="3057831"/>
              <a:ext cx="1297859" cy="40312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xa</a:t>
              </a:r>
              <a:r>
                <a:rPr lang="en-US" sz="2000" b="1" dirty="0"/>
                <a:t> </a:t>
              </a:r>
              <a:r>
                <a:rPr lang="en-US" sz="2000" b="1" dirty="0" err="1"/>
                <a:t>xôi</a:t>
              </a:r>
              <a:endParaRPr 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656049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48 -2.96296E-6 L -0.05248 0.00023 C -0.03099 0.04167 -0.02487 0.05139 -0.00573 0.10093 C 0.00872 0.13889 0.02408 0.17593 0.03528 0.21551 C 0.0388 0.22755 0.04257 0.23935 0.0457 0.25162 C 0.04895 0.26459 0.05442 0.29167 0.05442 0.2919 C 0.05494 0.30185 0.05507 0.31204 0.05585 0.32223 C 0.05638 0.32778 0.05989 0.34861 0.06028 0.35139 C 0.06132 0.35996 0.06276 0.38172 0.06315 0.38935 C 0.06223 0.45162 0.0677 0.51459 0.06028 0.57616 C 0.05911 0.58449 0.04661 0.5794 0.03971 0.58172 C -0.0043 0.59468 0.03854 0.58102 0.0177 0.59074 C 0.01445 0.59213 0.01093 0.59283 0.00755 0.59398 C 0.00455 0.5956 0.00169 0.59815 -0.00144 0.59977 C -0.02409 0.61273 -0.00209 0.59931 -0.01758 0.6088 " pathEditMode="relative" rAng="0" ptsTypes="AAAA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30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0.09237 L -0.01146 0.09237 C -0.01263 0.09607 -0.01276 0.10116 -0.01433 0.1044 C -0.02787 0.13658 -0.03477 0.13565 -0.05469 0.16528 C -0.06276 0.17778 -0.07071 0.19098 -0.07787 0.2051 C -0.08737 0.22338 -0.09558 0.24375 -0.10469 0.26297 C -0.10899 0.27223 -0.11289 0.28241 -0.11797 0.29121 C -0.12539 0.30394 -0.13295 0.31621 -0.14024 0.3294 C -0.14688 0.34098 -0.15235 0.35463 -0.1599 0.36459 C -0.16563 0.37223 -0.17162 0.37917 -0.17696 0.38727 C -0.18282 0.3963 -0.18685 0.40764 -0.1931 0.41551 C -0.20521 0.43149 -0.21875 0.44491 -0.23151 0.45949 C -0.24779 0.47801 -0.25052 0.48056 -0.26446 0.49908 C -0.26979 0.50579 -0.27461 0.51274 -0.27878 0.52176 C -0.28256 0.52917 -0.28959 0.55186 -0.29128 0.55834 C -0.29258 0.56274 -0.29284 0.56806 -0.29388 0.57269 C -0.29766 0.58565 -0.29805 0.58149 -0.303 0.59074 C -0.3056 0.59607 -0.30769 0.60348 -0.31185 0.60649 C -0.31381 0.60787 -0.31602 0.60834 -0.31784 0.60973 " pathEditMode="relative" rAng="0" ptsTypes="AAAAAAAAAAAAAAAAAAA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26" y="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2963 L -0.00078 0.12986 C 0.00066 0.14676 0.00183 0.16388 0.00404 0.18101 C 0.00547 0.1949 0.00873 0.20902 0.01055 0.22291 C 0.01237 0.23588 0.01342 0.24884 0.01537 0.26157 C 0.01198 0.31713 0.00951 0.37245 0.00612 0.42777 C 0.00508 0.44398 0.00287 0.44861 -0.0052 0.46504 C -0.00846 0.47152 -0.01315 0.47777 -0.01654 0.48426 C -0.01979 0.49051 -0.02852 0.51504 -0.03216 0.51967 C -0.03515 0.52338 -0.0388 0.52708 -0.04127 0.53101 C -0.04714 0.54097 -0.05703 0.56157 -0.05703 0.5618 C -0.05781 0.56666 -0.05807 0.57129 -0.05925 0.57615 C -0.05963 0.57824 -0.06106 0.58032 -0.06146 0.58263 C -0.06394 0.59051 -0.06614 0.59861 -0.06836 0.60671 C -0.06902 0.61018 -0.07018 0.61319 -0.07058 0.61666 C -0.07083 0.62176 -0.07058 0.62731 -0.07058 0.63287 " pathEditMode="relative" rAng="0" ptsTypes="AAAAAAAAAAAAAAAA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5" y="251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0.11181 L -0.01146 0.11204 C -0.0181 0.11597 -0.02435 0.12153 -0.03086 0.12477 C -0.03789 0.12801 -0.04505 0.1287 -0.05221 0.13125 C -0.06341 0.13542 -0.07461 0.1412 -0.08594 0.14444 C -0.09609 0.14769 -0.10664 0.14792 -0.1168 0.15116 C -0.12917 0.15486 -0.1444 0.1625 -0.15638 0.17107 C -0.16185 0.17523 -0.16719 0.18125 -0.17279 0.18449 C -0.17943 0.18796 -0.18633 0.18866 -0.1931 0.1912 C -0.19883 0.19306 -0.20469 0.19514 -0.21055 0.19745 C -0.25156 0.21644 -0.21198 0.20232 -0.25182 0.21551 C -0.26029 0.22176 -0.26836 0.22986 -0.27708 0.23519 C -0.28451 0.24028 -0.29154 0.23935 -0.29909 0.2419 C -0.30651 0.24444 -0.31406 0.24653 -0.32135 0.25093 C -0.33307 0.25741 -0.3444 0.26713 -0.35612 0.275 C -0.3724 0.28588 -0.38893 0.2956 -0.40521 0.30602 C -0.41237 0.31042 -0.41927 0.31667 -0.42643 0.31944 L -0.4457 0.32569 L -0.46419 0.33935 C -0.46667 0.34074 -0.46927 0.34167 -0.47187 0.34352 C -0.47539 0.34607 -0.47865 0.35139 -0.48242 0.35232 C -0.49635 0.35532 -0.51003 0.35394 -0.52396 0.35463 C -0.52552 0.35532 -0.52721 0.35625 -0.52878 0.35671 C -0.53711 0.36181 -0.53281 0.36134 -0.53724 0.36134 " pathEditMode="relative" rAng="0" ptsTypes="AAAAAAAAAAAAAAAAAAAAAAAA">
                                      <p:cBhvr>
                                        <p:cTn id="1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89" y="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10209 L -0.00078 0.10209 C -0.00925 0.10695 -0.01445 0.10834 -0.02096 0.12061 C -0.02279 0.12408 -0.02331 0.12917 -0.02422 0.13357 C -0.02591 0.14121 -0.02734 0.14885 -0.02904 0.15649 C -0.03073 0.16343 -0.03984 0.20116 -0.04362 0.2125 C -0.04714 0.22269 -0.05091 0.23287 -0.05495 0.2426 C -0.0582 0.25047 -0.06198 0.25764 -0.06537 0.26551 C -0.07526 0.2882 -0.07227 0.28473 -0.08307 0.30417 C -0.08646 0.31019 -0.09011 0.31575 -0.09362 0.3213 C -0.09649 0.32593 -0.09987 0.3294 -0.10248 0.33426 C -0.10899 0.3463 -0.11602 0.35764 -0.12109 0.37153 C -0.12774 0.39028 -0.13359 0.40996 -0.14128 0.42755 C -0.14662 0.43982 -0.15248 0.45162 -0.15742 0.46482 C -0.16471 0.4845 -0.16901 0.49885 -0.18073 0.51343 C -0.18789 0.52246 -0.18932 0.52477 -0.19688 0.53218 C -0.20547 0.54075 -0.20143 0.53496 -0.20977 0.54514 C -0.21198 0.54769 -0.21406 0.55093 -0.21628 0.55371 C -0.22266 0.56135 -0.22774 0.5625 -0.23399 0.57385 C -0.23789 0.58056 -0.23581 0.57871 -0.23971 0.58102 C -0.2405 0.58195 -0.24128 0.58287 -0.24206 0.5838 C -0.25169 0.59329 -0.24688 0.58195 -0.24688 0.6169 " pathEditMode="relative" ptsTypes="AAAAAAAAAAAAAAAAAAAA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0.10093 L 0.0043 0.10093 C 0.00508 0.10857 0.0056 0.11621 0.00677 0.12384 C 0.00729 0.12732 0.00847 0.13033 0.00912 0.1338 C 0.0099 0.1375 0.01029 0.14144 0.01081 0.14537 C 0.01107 0.14954 0.0112 0.15394 0.01159 0.1581 C 0.01485 0.19236 0.01185 0.14977 0.01407 0.18403 C 0.01341 0.20023 0.01367 0.21667 0.01237 0.23264 C 0.01198 0.23773 0.01003 0.24213 0.00912 0.24699 C 0.00847 0.25093 0.00834 0.25486 0.00755 0.25857 C 0.0069 0.26158 0.00573 0.26412 0.00508 0.26713 C 0.00443 0.27037 0.00404 0.27384 0.00352 0.27709 C 0.003 0.28009 0.00235 0.28287 0.00183 0.28588 C 0.00157 0.28773 0.00157 0.28982 0.00104 0.29144 C 0.00013 0.29514 -0.00078 0.29861 -0.00221 0.30162 C -0.00351 0.3044 -0.00521 0.30695 -0.00703 0.3088 C -0.00807 0.30996 -0.01341 0.3125 -0.0151 0.31297 C -0.0194 0.31459 -0.01849 0.31435 -0.0207 0.31435 " pathEditMode="relative" ptsTypes="AAAAAAAAAAAAAAAAAA">
                                      <p:cBhvr>
                                        <p:cTn id="3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51 0.11713 L -0.00651 0.11713 C -0.0336 0.14351 -0.01276 0.1199 -0.03477 0.15277 C -0.0405 0.16134 -0.04701 0.16851 -0.05261 0.17731 C -0.05638 0.18333 -0.05925 0.1912 -0.06302 0.19722 C -0.07448 0.21574 -0.08672 0.23263 -0.09857 0.25046 C -0.10743 0.26365 -0.11771 0.27453 -0.12513 0.29051 C -0.13047 0.30208 -0.13633 0.31296 -0.14128 0.325 C -0.15534 0.35926 -0.15873 0.38101 -0.17591 0.41388 C -0.18347 0.42824 -0.19063 0.44328 -0.19857 0.45671 C -0.20534 0.46851 -0.21368 0.47754 -0.22032 0.48981 C -0.22344 0.4956 -0.22487 0.50347 -0.22761 0.50995 C -0.23646 0.53125 -0.23607 0.51851 -0.24532 0.55138 C -0.24961 0.56689 -0.24727 0.55926 -0.25261 0.5743 C -0.25287 0.57685 -0.25274 0.57939 -0.25339 0.58148 C -0.25677 0.59351 -0.25651 0.58495 -0.25651 0.59027 " pathEditMode="relative" ptsTypes="AAAAAAAAAAAAAAAA">
                                      <p:cBhvr>
                                        <p:cTn id="3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12084 L 0.00625 0.12084 C 0.01419 0.12408 0.02253 0.12616 0.03034 0.13079 C 0.04271 0.13796 0.05417 0.15023 0.06667 0.15648 C 0.10221 0.17454 0.17005 0.20417 0.21432 0.21528 C 0.22786 0.21875 0.24167 0.21921 0.25534 0.22246 C 0.2668 0.225 0.27799 0.2294 0.28932 0.23241 C 0.29844 0.23496 0.30755 0.23681 0.31667 0.23959 C 0.32721 0.24306 0.33763 0.24815 0.34818 0.25116 C 0.37266 0.2581 0.3776 0.25787 0.39818 0.25972 L 0.44089 0.27269 L 0.44974 0.27546 C 0.45898 0.28519 0.44909 0.27593 0.46836 0.28264 C 0.47057 0.28334 0.47253 0.28565 0.47474 0.28681 C 0.47826 0.28889 0.4849 0.28935 0.48763 0.28982 C 0.49531 0.3 0.48672 0.28959 0.49414 0.2956 C 0.49661 0.29746 0.49909 0.30116 0.50143 0.30417 L 0.50052 0.30996 " pathEditMode="relative" ptsTypes="AAAAAAAAAAAAAAAAAA">
                                      <p:cBhvr>
                                        <p:cTn id="4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0.08056 L 0.01354 0.08056 C 0.04934 0.09236 0.02682 0.08519 0.09817 0.10486 L 0.15625 0.1206 C 0.1707 0.12477 0.18515 0.12986 0.19973 0.13357 C 0.25442 0.14699 0.21471 0.13495 0.26992 0.15787 C 0.28216 0.16296 0.29479 0.16574 0.3069 0.17222 C 0.33372 0.18611 0.33333 0.19468 0.35859 0.21667 C 0.36393 0.2213 0.36992 0.22384 0.37552 0.22801 C 0.38984 0.23912 0.38815 0.24144 0.40208 0.24954 C 0.41679 0.25787 0.41757 0.25671 0.43268 0.25949 C 0.43697 0.2625 0.44179 0.26366 0.4457 0.26806 C 0.44882 0.27176 0.44713 0.27037 0.45052 0.27245 C 0.4526 0.2757 0.45468 0.2794 0.4569 0.28241 C 0.45794 0.2838 0.45924 0.2838 0.46015 0.28542 C 0.46119 0.28727 0.46171 0.29005 0.46263 0.29259 C 0.4638 0.30579 0.46276 0.29838 0.46666 0.31412 " pathEditMode="relative" ptsTypes="AAAAAAAAAAAAAAAAA">
                                      <p:cBhvr>
                                        <p:cTn id="5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0.10949 L 0.01302 0.10949 C 0.01966 0.11412 0.0263 0.11968 0.03307 0.12361 C 0.04726 0.13218 0.07356 0.14236 0.08958 0.1581 C 0.09817 0.16667 0.09856 0.1757 0.10807 0.18542 C 0.11432 0.19144 0.12018 0.19861 0.12656 0.20394 C 0.13945 0.21435 0.13385 0.20903 0.14349 0.21968 C 0.14739 0.2294 0.15156 0.23958 0.15481 0.24977 C 0.1552 0.25116 0.15546 0.25278 0.1556 0.25417 C 0.15625 0.25833 0.15664 0.26273 0.15729 0.26713 C 0.15755 0.26898 0.15781 0.27083 0.15807 0.27269 C 0.1595 0.28727 0.15807 0.27824 0.15963 0.28704 L 0.16054 0.31158 " pathEditMode="relative" ptsTypes="AAAAAAAAAAAAA">
                                      <p:cBhvr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C5801B9-2149-47B4-ADAC-56628F1F8ADA}"/>
              </a:ext>
            </a:extLst>
          </p:cNvPr>
          <p:cNvGrpSpPr/>
          <p:nvPr/>
        </p:nvGrpSpPr>
        <p:grpSpPr>
          <a:xfrm>
            <a:off x="678011" y="0"/>
            <a:ext cx="11241087" cy="1382305"/>
            <a:chOff x="144256" y="311019"/>
            <a:chExt cx="10324699" cy="1382305"/>
          </a:xfrm>
        </p:grpSpPr>
        <p:grpSp>
          <p:nvGrpSpPr>
            <p:cNvPr id="9" name="组合 5">
              <a:extLst>
                <a:ext uri="{FF2B5EF4-FFF2-40B4-BE49-F238E27FC236}">
                  <a16:creationId xmlns:a16="http://schemas.microsoft.com/office/drawing/2014/main" id="{04CFCD17-1D67-4E28-9069-229B90E22D0C}"/>
                </a:ext>
              </a:extLst>
            </p:cNvPr>
            <p:cNvGrpSpPr/>
            <p:nvPr/>
          </p:nvGrpSpPr>
          <p:grpSpPr>
            <a:xfrm>
              <a:off x="144256" y="311019"/>
              <a:ext cx="10324699" cy="1299197"/>
              <a:chOff x="1457541" y="1771650"/>
              <a:chExt cx="3783061" cy="2563700"/>
            </a:xfrm>
          </p:grpSpPr>
          <p:sp>
            <p:nvSpPr>
              <p:cNvPr id="11" name="矩形: 圆角 6">
                <a:extLst>
                  <a:ext uri="{FF2B5EF4-FFF2-40B4-BE49-F238E27FC236}">
                    <a16:creationId xmlns:a16="http://schemas.microsoft.com/office/drawing/2014/main" id="{0593C733-9EC2-45E8-99A6-78724A474705}"/>
                  </a:ext>
                </a:extLst>
              </p:cNvPr>
              <p:cNvSpPr/>
              <p:nvPr/>
            </p:nvSpPr>
            <p:spPr>
              <a:xfrm>
                <a:off x="1513948" y="1862926"/>
                <a:ext cx="3658518" cy="2381148"/>
              </a:xfrm>
              <a:prstGeom prst="roundRect">
                <a:avLst>
                  <a:gd name="adj" fmla="val 37500"/>
                </a:avLst>
              </a:prstGeom>
              <a:solidFill>
                <a:srgbClr val="80AD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汉仪小麦体简"/>
                  <a:cs typeface="+mn-ea"/>
                  <a:sym typeface="+mn-lt"/>
                </a:endParaRPr>
              </a:p>
            </p:txBody>
          </p:sp>
          <p:sp>
            <p:nvSpPr>
              <p:cNvPr id="12" name="矩形: 圆角 7">
                <a:extLst>
                  <a:ext uri="{FF2B5EF4-FFF2-40B4-BE49-F238E27FC236}">
                    <a16:creationId xmlns:a16="http://schemas.microsoft.com/office/drawing/2014/main" id="{15F298D8-C71D-450F-968E-1D37C83962C4}"/>
                  </a:ext>
                </a:extLst>
              </p:cNvPr>
              <p:cNvSpPr/>
              <p:nvPr/>
            </p:nvSpPr>
            <p:spPr>
              <a:xfrm>
                <a:off x="1592135" y="1991408"/>
                <a:ext cx="3523487" cy="2124185"/>
              </a:xfrm>
              <a:prstGeom prst="roundRect">
                <a:avLst>
                  <a:gd name="adj" fmla="val 37500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汉仪小麦体简"/>
                  <a:cs typeface="+mn-ea"/>
                  <a:sym typeface="+mn-lt"/>
                </a:endParaRPr>
              </a:p>
            </p:txBody>
          </p:sp>
          <p:sp>
            <p:nvSpPr>
              <p:cNvPr id="13" name="矩形: 圆角 8">
                <a:extLst>
                  <a:ext uri="{FF2B5EF4-FFF2-40B4-BE49-F238E27FC236}">
                    <a16:creationId xmlns:a16="http://schemas.microsoft.com/office/drawing/2014/main" id="{17C9EDD2-B2CB-4D41-BBD4-51E22F1CE191}"/>
                  </a:ext>
                </a:extLst>
              </p:cNvPr>
              <p:cNvSpPr/>
              <p:nvPr/>
            </p:nvSpPr>
            <p:spPr>
              <a:xfrm>
                <a:off x="1457541" y="1771650"/>
                <a:ext cx="3783061" cy="2563700"/>
              </a:xfrm>
              <a:prstGeom prst="roundRect">
                <a:avLst>
                  <a:gd name="adj" fmla="val 37500"/>
                </a:avLst>
              </a:prstGeom>
              <a:noFill/>
              <a:ln>
                <a:solidFill>
                  <a:srgbClr val="4386B3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汉仪小麦体简"/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7">
              <a:extLst>
                <a:ext uri="{FF2B5EF4-FFF2-40B4-BE49-F238E27FC236}">
                  <a16:creationId xmlns:a16="http://schemas.microsoft.com/office/drawing/2014/main" id="{F9C70785-6CA2-4E00-94A4-207E57CAD313}"/>
                </a:ext>
              </a:extLst>
            </p:cNvPr>
            <p:cNvSpPr txBox="1"/>
            <p:nvPr/>
          </p:nvSpPr>
          <p:spPr>
            <a:xfrm>
              <a:off x="498632" y="616106"/>
              <a:ext cx="98138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2. </a:t>
              </a:r>
              <a:r>
                <a:rPr kumimoji="0" lang="vi-V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Tìm từ ngữ có nghĩa giống với mỗi từ in đậm dưới đây: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字魂27号-布丁体" panose="00000500000000000000" pitchFamily="2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19AD709-213E-4F79-8748-9FDDEDFED2D8}"/>
              </a:ext>
            </a:extLst>
          </p:cNvPr>
          <p:cNvSpPr txBox="1"/>
          <p:nvPr/>
        </p:nvSpPr>
        <p:spPr>
          <a:xfrm>
            <a:off x="1356852" y="1966452"/>
            <a:ext cx="1020588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a. Trên bãi cỏ </a:t>
            </a:r>
            <a:r>
              <a:rPr lang="vi-VN" sz="32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xanh mướt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mọc lên một cây nấm mập mạp.</a:t>
            </a:r>
          </a:p>
          <a:p>
            <a:pPr algn="just">
              <a:lnSpc>
                <a:spcPct val="150000"/>
              </a:lnSpc>
            </a:pP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b. Chiếc bàn </a:t>
            </a:r>
            <a:r>
              <a:rPr lang="vi-VN" sz="32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xinh xắn 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ơi, thức uống ở đây thật ngon!</a:t>
            </a:r>
          </a:p>
          <a:p>
            <a:pPr algn="just">
              <a:lnSpc>
                <a:spcPct val="150000"/>
              </a:lnSpc>
            </a:pP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c. Hai chú bướm gọi nấm là chiếc mũ </a:t>
            </a:r>
            <a:r>
              <a:rPr lang="vi-VN" sz="32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kì lạ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759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4D86002-BD21-42D6-98E0-3949E4A486C2}"/>
              </a:ext>
            </a:extLst>
          </p:cNvPr>
          <p:cNvGrpSpPr/>
          <p:nvPr/>
        </p:nvGrpSpPr>
        <p:grpSpPr>
          <a:xfrm>
            <a:off x="3750505" y="763709"/>
            <a:ext cx="4764992" cy="2728140"/>
            <a:chOff x="270421" y="163779"/>
            <a:chExt cx="4764992" cy="2728140"/>
          </a:xfrm>
        </p:grpSpPr>
        <p:sp>
          <p:nvSpPr>
            <p:cNvPr id="4" name="Rounded Rectangular Callout 9">
              <a:extLst>
                <a:ext uri="{FF2B5EF4-FFF2-40B4-BE49-F238E27FC236}">
                  <a16:creationId xmlns:a16="http://schemas.microsoft.com/office/drawing/2014/main" id="{975B0CF9-5AF2-4D30-BF70-F12229535251}"/>
                </a:ext>
              </a:extLst>
            </p:cNvPr>
            <p:cNvSpPr/>
            <p:nvPr/>
          </p:nvSpPr>
          <p:spPr>
            <a:xfrm>
              <a:off x="270421" y="163779"/>
              <a:ext cx="4764991" cy="2728140"/>
            </a:xfrm>
            <a:custGeom>
              <a:avLst/>
              <a:gdLst>
                <a:gd name="connsiteX0" fmla="*/ 0 w 1973943"/>
                <a:gd name="connsiteY0" fmla="*/ 120955 h 725715"/>
                <a:gd name="connsiteX1" fmla="*/ 120955 w 1973943"/>
                <a:gd name="connsiteY1" fmla="*/ 0 h 725715"/>
                <a:gd name="connsiteX2" fmla="*/ 1151467 w 1973943"/>
                <a:gd name="connsiteY2" fmla="*/ 0 h 725715"/>
                <a:gd name="connsiteX3" fmla="*/ 1151467 w 1973943"/>
                <a:gd name="connsiteY3" fmla="*/ 0 h 725715"/>
                <a:gd name="connsiteX4" fmla="*/ 1644953 w 1973943"/>
                <a:gd name="connsiteY4" fmla="*/ 0 h 725715"/>
                <a:gd name="connsiteX5" fmla="*/ 1852988 w 1973943"/>
                <a:gd name="connsiteY5" fmla="*/ 0 h 725715"/>
                <a:gd name="connsiteX6" fmla="*/ 1973943 w 1973943"/>
                <a:gd name="connsiteY6" fmla="*/ 120955 h 725715"/>
                <a:gd name="connsiteX7" fmla="*/ 1973943 w 1973943"/>
                <a:gd name="connsiteY7" fmla="*/ 423334 h 725715"/>
                <a:gd name="connsiteX8" fmla="*/ 1973943 w 1973943"/>
                <a:gd name="connsiteY8" fmla="*/ 423334 h 725715"/>
                <a:gd name="connsiteX9" fmla="*/ 1973943 w 1973943"/>
                <a:gd name="connsiteY9" fmla="*/ 604763 h 725715"/>
                <a:gd name="connsiteX10" fmla="*/ 1973943 w 1973943"/>
                <a:gd name="connsiteY10" fmla="*/ 604760 h 725715"/>
                <a:gd name="connsiteX11" fmla="*/ 1852988 w 1973943"/>
                <a:gd name="connsiteY11" fmla="*/ 725715 h 725715"/>
                <a:gd name="connsiteX12" fmla="*/ 1644953 w 1973943"/>
                <a:gd name="connsiteY12" fmla="*/ 725715 h 725715"/>
                <a:gd name="connsiteX13" fmla="*/ 1954598 w 1973943"/>
                <a:gd name="connsiteY13" fmla="*/ 1469573 h 725715"/>
                <a:gd name="connsiteX14" fmla="*/ 1151467 w 1973943"/>
                <a:gd name="connsiteY14" fmla="*/ 725715 h 725715"/>
                <a:gd name="connsiteX15" fmla="*/ 120955 w 1973943"/>
                <a:gd name="connsiteY15" fmla="*/ 725715 h 725715"/>
                <a:gd name="connsiteX16" fmla="*/ 0 w 1973943"/>
                <a:gd name="connsiteY16" fmla="*/ 604760 h 725715"/>
                <a:gd name="connsiteX17" fmla="*/ 0 w 1973943"/>
                <a:gd name="connsiteY17" fmla="*/ 604763 h 725715"/>
                <a:gd name="connsiteX18" fmla="*/ 0 w 1973943"/>
                <a:gd name="connsiteY18" fmla="*/ 423334 h 725715"/>
                <a:gd name="connsiteX19" fmla="*/ 0 w 1973943"/>
                <a:gd name="connsiteY19" fmla="*/ 423334 h 725715"/>
                <a:gd name="connsiteX20" fmla="*/ 0 w 1973943"/>
                <a:gd name="connsiteY20" fmla="*/ 120955 h 725715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51467 w 1973943"/>
                <a:gd name="connsiteY3" fmla="*/ 311 h 1469884"/>
                <a:gd name="connsiteX4" fmla="*/ 1151467 w 1973943"/>
                <a:gd name="connsiteY4" fmla="*/ 311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954598 w 1973943"/>
                <a:gd name="connsiteY14" fmla="*/ 1469884 h 1469884"/>
                <a:gd name="connsiteX15" fmla="*/ 1151467 w 1973943"/>
                <a:gd name="connsiteY15" fmla="*/ 726026 h 1469884"/>
                <a:gd name="connsiteX16" fmla="*/ 120955 w 1973943"/>
                <a:gd name="connsiteY16" fmla="*/ 726026 h 1469884"/>
                <a:gd name="connsiteX17" fmla="*/ 0 w 1973943"/>
                <a:gd name="connsiteY17" fmla="*/ 605071 h 1469884"/>
                <a:gd name="connsiteX18" fmla="*/ 0 w 1973943"/>
                <a:gd name="connsiteY18" fmla="*/ 605074 h 1469884"/>
                <a:gd name="connsiteX19" fmla="*/ 0 w 1973943"/>
                <a:gd name="connsiteY19" fmla="*/ 423645 h 1469884"/>
                <a:gd name="connsiteX20" fmla="*/ 0 w 1973943"/>
                <a:gd name="connsiteY20" fmla="*/ 423645 h 1469884"/>
                <a:gd name="connsiteX21" fmla="*/ 0 w 1973943"/>
                <a:gd name="connsiteY21" fmla="*/ 121266 h 1469884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51467 w 1973943"/>
                <a:gd name="connsiteY3" fmla="*/ 311 h 1469884"/>
                <a:gd name="connsiteX4" fmla="*/ 1325638 w 1973943"/>
                <a:gd name="connsiteY4" fmla="*/ 87396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954598 w 1973943"/>
                <a:gd name="connsiteY14" fmla="*/ 1469884 h 1469884"/>
                <a:gd name="connsiteX15" fmla="*/ 1151467 w 1973943"/>
                <a:gd name="connsiteY15" fmla="*/ 726026 h 1469884"/>
                <a:gd name="connsiteX16" fmla="*/ 120955 w 1973943"/>
                <a:gd name="connsiteY16" fmla="*/ 726026 h 1469884"/>
                <a:gd name="connsiteX17" fmla="*/ 0 w 1973943"/>
                <a:gd name="connsiteY17" fmla="*/ 605071 h 1469884"/>
                <a:gd name="connsiteX18" fmla="*/ 0 w 1973943"/>
                <a:gd name="connsiteY18" fmla="*/ 605074 h 1469884"/>
                <a:gd name="connsiteX19" fmla="*/ 0 w 1973943"/>
                <a:gd name="connsiteY19" fmla="*/ 423645 h 1469884"/>
                <a:gd name="connsiteX20" fmla="*/ 0 w 1973943"/>
                <a:gd name="connsiteY20" fmla="*/ 423645 h 1469884"/>
                <a:gd name="connsiteX21" fmla="*/ 0 w 1973943"/>
                <a:gd name="connsiteY21" fmla="*/ 121266 h 1469884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95010 w 1973943"/>
                <a:gd name="connsiteY3" fmla="*/ 72882 h 1469884"/>
                <a:gd name="connsiteX4" fmla="*/ 1325638 w 1973943"/>
                <a:gd name="connsiteY4" fmla="*/ 87396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954598 w 1973943"/>
                <a:gd name="connsiteY14" fmla="*/ 1469884 h 1469884"/>
                <a:gd name="connsiteX15" fmla="*/ 1151467 w 1973943"/>
                <a:gd name="connsiteY15" fmla="*/ 726026 h 1469884"/>
                <a:gd name="connsiteX16" fmla="*/ 120955 w 1973943"/>
                <a:gd name="connsiteY16" fmla="*/ 726026 h 1469884"/>
                <a:gd name="connsiteX17" fmla="*/ 0 w 1973943"/>
                <a:gd name="connsiteY17" fmla="*/ 605071 h 1469884"/>
                <a:gd name="connsiteX18" fmla="*/ 0 w 1973943"/>
                <a:gd name="connsiteY18" fmla="*/ 605074 h 1469884"/>
                <a:gd name="connsiteX19" fmla="*/ 0 w 1973943"/>
                <a:gd name="connsiteY19" fmla="*/ 423645 h 1469884"/>
                <a:gd name="connsiteX20" fmla="*/ 0 w 1973943"/>
                <a:gd name="connsiteY20" fmla="*/ 423645 h 1469884"/>
                <a:gd name="connsiteX21" fmla="*/ 0 w 1973943"/>
                <a:gd name="connsiteY21" fmla="*/ 121266 h 1469884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95010 w 1973943"/>
                <a:gd name="connsiteY3" fmla="*/ 72882 h 1469884"/>
                <a:gd name="connsiteX4" fmla="*/ 1325638 w 1973943"/>
                <a:gd name="connsiteY4" fmla="*/ 87396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954598 w 1973943"/>
                <a:gd name="connsiteY14" fmla="*/ 1469884 h 1469884"/>
                <a:gd name="connsiteX15" fmla="*/ 1151467 w 1973943"/>
                <a:gd name="connsiteY15" fmla="*/ 726026 h 1469884"/>
                <a:gd name="connsiteX16" fmla="*/ 653143 w 1973943"/>
                <a:gd name="connsiteY16" fmla="*/ 653454 h 1469884"/>
                <a:gd name="connsiteX17" fmla="*/ 120955 w 1973943"/>
                <a:gd name="connsiteY17" fmla="*/ 726026 h 1469884"/>
                <a:gd name="connsiteX18" fmla="*/ 0 w 1973943"/>
                <a:gd name="connsiteY18" fmla="*/ 605071 h 1469884"/>
                <a:gd name="connsiteX19" fmla="*/ 0 w 1973943"/>
                <a:gd name="connsiteY19" fmla="*/ 605074 h 1469884"/>
                <a:gd name="connsiteX20" fmla="*/ 0 w 1973943"/>
                <a:gd name="connsiteY20" fmla="*/ 423645 h 1469884"/>
                <a:gd name="connsiteX21" fmla="*/ 0 w 1973943"/>
                <a:gd name="connsiteY21" fmla="*/ 423645 h 1469884"/>
                <a:gd name="connsiteX22" fmla="*/ 0 w 1973943"/>
                <a:gd name="connsiteY22" fmla="*/ 121266 h 1469884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95010 w 1973943"/>
                <a:gd name="connsiteY3" fmla="*/ 72882 h 1469884"/>
                <a:gd name="connsiteX4" fmla="*/ 1325638 w 1973943"/>
                <a:gd name="connsiteY4" fmla="*/ 87396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954598 w 1973943"/>
                <a:gd name="connsiteY14" fmla="*/ 1469884 h 1469884"/>
                <a:gd name="connsiteX15" fmla="*/ 1567543 w 1973943"/>
                <a:gd name="connsiteY15" fmla="*/ 943740 h 1469884"/>
                <a:gd name="connsiteX16" fmla="*/ 1151467 w 1973943"/>
                <a:gd name="connsiteY16" fmla="*/ 726026 h 1469884"/>
                <a:gd name="connsiteX17" fmla="*/ 653143 w 1973943"/>
                <a:gd name="connsiteY17" fmla="*/ 653454 h 1469884"/>
                <a:gd name="connsiteX18" fmla="*/ 120955 w 1973943"/>
                <a:gd name="connsiteY18" fmla="*/ 726026 h 1469884"/>
                <a:gd name="connsiteX19" fmla="*/ 0 w 1973943"/>
                <a:gd name="connsiteY19" fmla="*/ 605071 h 1469884"/>
                <a:gd name="connsiteX20" fmla="*/ 0 w 1973943"/>
                <a:gd name="connsiteY20" fmla="*/ 605074 h 1469884"/>
                <a:gd name="connsiteX21" fmla="*/ 0 w 1973943"/>
                <a:gd name="connsiteY21" fmla="*/ 423645 h 1469884"/>
                <a:gd name="connsiteX22" fmla="*/ 0 w 1973943"/>
                <a:gd name="connsiteY22" fmla="*/ 423645 h 1469884"/>
                <a:gd name="connsiteX23" fmla="*/ 0 w 1973943"/>
                <a:gd name="connsiteY23" fmla="*/ 121266 h 1469884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95010 w 1973943"/>
                <a:gd name="connsiteY3" fmla="*/ 72882 h 1469884"/>
                <a:gd name="connsiteX4" fmla="*/ 1325638 w 1973943"/>
                <a:gd name="connsiteY4" fmla="*/ 87396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596572 w 1973943"/>
                <a:gd name="connsiteY14" fmla="*/ 958254 h 1469884"/>
                <a:gd name="connsiteX15" fmla="*/ 1954598 w 1973943"/>
                <a:gd name="connsiteY15" fmla="*/ 1469884 h 1469884"/>
                <a:gd name="connsiteX16" fmla="*/ 1567543 w 1973943"/>
                <a:gd name="connsiteY16" fmla="*/ 943740 h 1469884"/>
                <a:gd name="connsiteX17" fmla="*/ 1151467 w 1973943"/>
                <a:gd name="connsiteY17" fmla="*/ 726026 h 1469884"/>
                <a:gd name="connsiteX18" fmla="*/ 653143 w 1973943"/>
                <a:gd name="connsiteY18" fmla="*/ 653454 h 1469884"/>
                <a:gd name="connsiteX19" fmla="*/ 120955 w 1973943"/>
                <a:gd name="connsiteY19" fmla="*/ 726026 h 1469884"/>
                <a:gd name="connsiteX20" fmla="*/ 0 w 1973943"/>
                <a:gd name="connsiteY20" fmla="*/ 605071 h 1469884"/>
                <a:gd name="connsiteX21" fmla="*/ 0 w 1973943"/>
                <a:gd name="connsiteY21" fmla="*/ 605074 h 1469884"/>
                <a:gd name="connsiteX22" fmla="*/ 0 w 1973943"/>
                <a:gd name="connsiteY22" fmla="*/ 423645 h 1469884"/>
                <a:gd name="connsiteX23" fmla="*/ 0 w 1973943"/>
                <a:gd name="connsiteY23" fmla="*/ 423645 h 1469884"/>
                <a:gd name="connsiteX24" fmla="*/ 0 w 1973943"/>
                <a:gd name="connsiteY24" fmla="*/ 121266 h 1469884"/>
                <a:gd name="connsiteX0" fmla="*/ 0 w 1973943"/>
                <a:gd name="connsiteY0" fmla="*/ 121266 h 1469884"/>
                <a:gd name="connsiteX1" fmla="*/ 120955 w 1973943"/>
                <a:gd name="connsiteY1" fmla="*/ 311 h 1469884"/>
                <a:gd name="connsiteX2" fmla="*/ 885372 w 1973943"/>
                <a:gd name="connsiteY2" fmla="*/ 43854 h 1469884"/>
                <a:gd name="connsiteX3" fmla="*/ 1195010 w 1973943"/>
                <a:gd name="connsiteY3" fmla="*/ 72882 h 1469884"/>
                <a:gd name="connsiteX4" fmla="*/ 1325638 w 1973943"/>
                <a:gd name="connsiteY4" fmla="*/ 87396 h 1469884"/>
                <a:gd name="connsiteX5" fmla="*/ 1644953 w 1973943"/>
                <a:gd name="connsiteY5" fmla="*/ 311 h 1469884"/>
                <a:gd name="connsiteX6" fmla="*/ 1852988 w 1973943"/>
                <a:gd name="connsiteY6" fmla="*/ 311 h 1469884"/>
                <a:gd name="connsiteX7" fmla="*/ 1973943 w 1973943"/>
                <a:gd name="connsiteY7" fmla="*/ 121266 h 1469884"/>
                <a:gd name="connsiteX8" fmla="*/ 1973943 w 1973943"/>
                <a:gd name="connsiteY8" fmla="*/ 423645 h 1469884"/>
                <a:gd name="connsiteX9" fmla="*/ 1973943 w 1973943"/>
                <a:gd name="connsiteY9" fmla="*/ 423645 h 1469884"/>
                <a:gd name="connsiteX10" fmla="*/ 1973943 w 1973943"/>
                <a:gd name="connsiteY10" fmla="*/ 605074 h 1469884"/>
                <a:gd name="connsiteX11" fmla="*/ 1973943 w 1973943"/>
                <a:gd name="connsiteY11" fmla="*/ 605071 h 1469884"/>
                <a:gd name="connsiteX12" fmla="*/ 1852988 w 1973943"/>
                <a:gd name="connsiteY12" fmla="*/ 726026 h 1469884"/>
                <a:gd name="connsiteX13" fmla="*/ 1644953 w 1973943"/>
                <a:gd name="connsiteY13" fmla="*/ 726026 h 1469884"/>
                <a:gd name="connsiteX14" fmla="*/ 1596572 w 1973943"/>
                <a:gd name="connsiteY14" fmla="*/ 958254 h 1469884"/>
                <a:gd name="connsiteX15" fmla="*/ 1954598 w 1973943"/>
                <a:gd name="connsiteY15" fmla="*/ 1469884 h 1469884"/>
                <a:gd name="connsiteX16" fmla="*/ 1567543 w 1973943"/>
                <a:gd name="connsiteY16" fmla="*/ 1059854 h 1469884"/>
                <a:gd name="connsiteX17" fmla="*/ 1151467 w 1973943"/>
                <a:gd name="connsiteY17" fmla="*/ 726026 h 1469884"/>
                <a:gd name="connsiteX18" fmla="*/ 653143 w 1973943"/>
                <a:gd name="connsiteY18" fmla="*/ 653454 h 1469884"/>
                <a:gd name="connsiteX19" fmla="*/ 120955 w 1973943"/>
                <a:gd name="connsiteY19" fmla="*/ 726026 h 1469884"/>
                <a:gd name="connsiteX20" fmla="*/ 0 w 1973943"/>
                <a:gd name="connsiteY20" fmla="*/ 605071 h 1469884"/>
                <a:gd name="connsiteX21" fmla="*/ 0 w 1973943"/>
                <a:gd name="connsiteY21" fmla="*/ 605074 h 1469884"/>
                <a:gd name="connsiteX22" fmla="*/ 0 w 1973943"/>
                <a:gd name="connsiteY22" fmla="*/ 423645 h 1469884"/>
                <a:gd name="connsiteX23" fmla="*/ 0 w 1973943"/>
                <a:gd name="connsiteY23" fmla="*/ 423645 h 1469884"/>
                <a:gd name="connsiteX24" fmla="*/ 0 w 1973943"/>
                <a:gd name="connsiteY24" fmla="*/ 121266 h 1469884"/>
                <a:gd name="connsiteX0" fmla="*/ 0 w 1973943"/>
                <a:gd name="connsiteY0" fmla="*/ 121266 h 1098682"/>
                <a:gd name="connsiteX1" fmla="*/ 120955 w 1973943"/>
                <a:gd name="connsiteY1" fmla="*/ 311 h 1098682"/>
                <a:gd name="connsiteX2" fmla="*/ 885372 w 1973943"/>
                <a:gd name="connsiteY2" fmla="*/ 43854 h 1098682"/>
                <a:gd name="connsiteX3" fmla="*/ 1195010 w 1973943"/>
                <a:gd name="connsiteY3" fmla="*/ 72882 h 1098682"/>
                <a:gd name="connsiteX4" fmla="*/ 1325638 w 1973943"/>
                <a:gd name="connsiteY4" fmla="*/ 87396 h 1098682"/>
                <a:gd name="connsiteX5" fmla="*/ 1644953 w 1973943"/>
                <a:gd name="connsiteY5" fmla="*/ 311 h 1098682"/>
                <a:gd name="connsiteX6" fmla="*/ 1852988 w 1973943"/>
                <a:gd name="connsiteY6" fmla="*/ 311 h 1098682"/>
                <a:gd name="connsiteX7" fmla="*/ 1973943 w 1973943"/>
                <a:gd name="connsiteY7" fmla="*/ 121266 h 1098682"/>
                <a:gd name="connsiteX8" fmla="*/ 1973943 w 1973943"/>
                <a:gd name="connsiteY8" fmla="*/ 423645 h 1098682"/>
                <a:gd name="connsiteX9" fmla="*/ 1973943 w 1973943"/>
                <a:gd name="connsiteY9" fmla="*/ 423645 h 1098682"/>
                <a:gd name="connsiteX10" fmla="*/ 1973943 w 1973943"/>
                <a:gd name="connsiteY10" fmla="*/ 605074 h 1098682"/>
                <a:gd name="connsiteX11" fmla="*/ 1973943 w 1973943"/>
                <a:gd name="connsiteY11" fmla="*/ 605071 h 1098682"/>
                <a:gd name="connsiteX12" fmla="*/ 1852988 w 1973943"/>
                <a:gd name="connsiteY12" fmla="*/ 726026 h 1098682"/>
                <a:gd name="connsiteX13" fmla="*/ 1644953 w 1973943"/>
                <a:gd name="connsiteY13" fmla="*/ 726026 h 1098682"/>
                <a:gd name="connsiteX14" fmla="*/ 1596572 w 1973943"/>
                <a:gd name="connsiteY14" fmla="*/ 958254 h 1098682"/>
                <a:gd name="connsiteX15" fmla="*/ 1551748 w 1973943"/>
                <a:gd name="connsiteY15" fmla="*/ 883335 h 1098682"/>
                <a:gd name="connsiteX16" fmla="*/ 1567543 w 1973943"/>
                <a:gd name="connsiteY16" fmla="*/ 1059854 h 1098682"/>
                <a:gd name="connsiteX17" fmla="*/ 1151467 w 1973943"/>
                <a:gd name="connsiteY17" fmla="*/ 726026 h 1098682"/>
                <a:gd name="connsiteX18" fmla="*/ 653143 w 1973943"/>
                <a:gd name="connsiteY18" fmla="*/ 653454 h 1098682"/>
                <a:gd name="connsiteX19" fmla="*/ 120955 w 1973943"/>
                <a:gd name="connsiteY19" fmla="*/ 726026 h 1098682"/>
                <a:gd name="connsiteX20" fmla="*/ 0 w 1973943"/>
                <a:gd name="connsiteY20" fmla="*/ 605071 h 1098682"/>
                <a:gd name="connsiteX21" fmla="*/ 0 w 1973943"/>
                <a:gd name="connsiteY21" fmla="*/ 605074 h 1098682"/>
                <a:gd name="connsiteX22" fmla="*/ 0 w 1973943"/>
                <a:gd name="connsiteY22" fmla="*/ 423645 h 1098682"/>
                <a:gd name="connsiteX23" fmla="*/ 0 w 1973943"/>
                <a:gd name="connsiteY23" fmla="*/ 423645 h 1098682"/>
                <a:gd name="connsiteX24" fmla="*/ 0 w 1973943"/>
                <a:gd name="connsiteY24" fmla="*/ 121266 h 1098682"/>
                <a:gd name="connsiteX0" fmla="*/ 0 w 1973943"/>
                <a:gd name="connsiteY0" fmla="*/ 121266 h 1090759"/>
                <a:gd name="connsiteX1" fmla="*/ 120955 w 1973943"/>
                <a:gd name="connsiteY1" fmla="*/ 311 h 1090759"/>
                <a:gd name="connsiteX2" fmla="*/ 885372 w 1973943"/>
                <a:gd name="connsiteY2" fmla="*/ 43854 h 1090759"/>
                <a:gd name="connsiteX3" fmla="*/ 1195010 w 1973943"/>
                <a:gd name="connsiteY3" fmla="*/ 72882 h 1090759"/>
                <a:gd name="connsiteX4" fmla="*/ 1325638 w 1973943"/>
                <a:gd name="connsiteY4" fmla="*/ 87396 h 1090759"/>
                <a:gd name="connsiteX5" fmla="*/ 1644953 w 1973943"/>
                <a:gd name="connsiteY5" fmla="*/ 311 h 1090759"/>
                <a:gd name="connsiteX6" fmla="*/ 1852988 w 1973943"/>
                <a:gd name="connsiteY6" fmla="*/ 311 h 1090759"/>
                <a:gd name="connsiteX7" fmla="*/ 1973943 w 1973943"/>
                <a:gd name="connsiteY7" fmla="*/ 121266 h 1090759"/>
                <a:gd name="connsiteX8" fmla="*/ 1973943 w 1973943"/>
                <a:gd name="connsiteY8" fmla="*/ 423645 h 1090759"/>
                <a:gd name="connsiteX9" fmla="*/ 1973943 w 1973943"/>
                <a:gd name="connsiteY9" fmla="*/ 423645 h 1090759"/>
                <a:gd name="connsiteX10" fmla="*/ 1973943 w 1973943"/>
                <a:gd name="connsiteY10" fmla="*/ 605074 h 1090759"/>
                <a:gd name="connsiteX11" fmla="*/ 1973943 w 1973943"/>
                <a:gd name="connsiteY11" fmla="*/ 605071 h 1090759"/>
                <a:gd name="connsiteX12" fmla="*/ 1852988 w 1973943"/>
                <a:gd name="connsiteY12" fmla="*/ 726026 h 1090759"/>
                <a:gd name="connsiteX13" fmla="*/ 1644953 w 1973943"/>
                <a:gd name="connsiteY13" fmla="*/ 726026 h 1090759"/>
                <a:gd name="connsiteX14" fmla="*/ 1596572 w 1973943"/>
                <a:gd name="connsiteY14" fmla="*/ 958254 h 1090759"/>
                <a:gd name="connsiteX15" fmla="*/ 1569786 w 1973943"/>
                <a:gd name="connsiteY15" fmla="*/ 715749 h 1090759"/>
                <a:gd name="connsiteX16" fmla="*/ 1567543 w 1973943"/>
                <a:gd name="connsiteY16" fmla="*/ 1059854 h 1090759"/>
                <a:gd name="connsiteX17" fmla="*/ 1151467 w 1973943"/>
                <a:gd name="connsiteY17" fmla="*/ 726026 h 1090759"/>
                <a:gd name="connsiteX18" fmla="*/ 653143 w 1973943"/>
                <a:gd name="connsiteY18" fmla="*/ 653454 h 1090759"/>
                <a:gd name="connsiteX19" fmla="*/ 120955 w 1973943"/>
                <a:gd name="connsiteY19" fmla="*/ 726026 h 1090759"/>
                <a:gd name="connsiteX20" fmla="*/ 0 w 1973943"/>
                <a:gd name="connsiteY20" fmla="*/ 605071 h 1090759"/>
                <a:gd name="connsiteX21" fmla="*/ 0 w 1973943"/>
                <a:gd name="connsiteY21" fmla="*/ 605074 h 1090759"/>
                <a:gd name="connsiteX22" fmla="*/ 0 w 1973943"/>
                <a:gd name="connsiteY22" fmla="*/ 423645 h 1090759"/>
                <a:gd name="connsiteX23" fmla="*/ 0 w 1973943"/>
                <a:gd name="connsiteY23" fmla="*/ 423645 h 1090759"/>
                <a:gd name="connsiteX24" fmla="*/ 0 w 1973943"/>
                <a:gd name="connsiteY24" fmla="*/ 121266 h 1090759"/>
                <a:gd name="connsiteX0" fmla="*/ 0 w 1973943"/>
                <a:gd name="connsiteY0" fmla="*/ 121266 h 1090759"/>
                <a:gd name="connsiteX1" fmla="*/ 120955 w 1973943"/>
                <a:gd name="connsiteY1" fmla="*/ 311 h 1090759"/>
                <a:gd name="connsiteX2" fmla="*/ 885372 w 1973943"/>
                <a:gd name="connsiteY2" fmla="*/ 43854 h 1090759"/>
                <a:gd name="connsiteX3" fmla="*/ 1195010 w 1973943"/>
                <a:gd name="connsiteY3" fmla="*/ 72882 h 1090759"/>
                <a:gd name="connsiteX4" fmla="*/ 1325638 w 1973943"/>
                <a:gd name="connsiteY4" fmla="*/ 87396 h 1090759"/>
                <a:gd name="connsiteX5" fmla="*/ 1644953 w 1973943"/>
                <a:gd name="connsiteY5" fmla="*/ 311 h 1090759"/>
                <a:gd name="connsiteX6" fmla="*/ 1852988 w 1973943"/>
                <a:gd name="connsiteY6" fmla="*/ 311 h 1090759"/>
                <a:gd name="connsiteX7" fmla="*/ 1973943 w 1973943"/>
                <a:gd name="connsiteY7" fmla="*/ 121266 h 1090759"/>
                <a:gd name="connsiteX8" fmla="*/ 1973943 w 1973943"/>
                <a:gd name="connsiteY8" fmla="*/ 423645 h 1090759"/>
                <a:gd name="connsiteX9" fmla="*/ 1973943 w 1973943"/>
                <a:gd name="connsiteY9" fmla="*/ 423645 h 1090759"/>
                <a:gd name="connsiteX10" fmla="*/ 1973943 w 1973943"/>
                <a:gd name="connsiteY10" fmla="*/ 605074 h 1090759"/>
                <a:gd name="connsiteX11" fmla="*/ 1973943 w 1973943"/>
                <a:gd name="connsiteY11" fmla="*/ 605071 h 1090759"/>
                <a:gd name="connsiteX12" fmla="*/ 1852988 w 1973943"/>
                <a:gd name="connsiteY12" fmla="*/ 726026 h 1090759"/>
                <a:gd name="connsiteX13" fmla="*/ 1644953 w 1973943"/>
                <a:gd name="connsiteY13" fmla="*/ 726026 h 1090759"/>
                <a:gd name="connsiteX14" fmla="*/ 1596572 w 1973943"/>
                <a:gd name="connsiteY14" fmla="*/ 958254 h 1090759"/>
                <a:gd name="connsiteX15" fmla="*/ 1649691 w 1973943"/>
                <a:gd name="connsiteY15" fmla="*/ 744801 h 1090759"/>
                <a:gd name="connsiteX16" fmla="*/ 1569786 w 1973943"/>
                <a:gd name="connsiteY16" fmla="*/ 715749 h 1090759"/>
                <a:gd name="connsiteX17" fmla="*/ 1567543 w 1973943"/>
                <a:gd name="connsiteY17" fmla="*/ 1059854 h 1090759"/>
                <a:gd name="connsiteX18" fmla="*/ 1151467 w 1973943"/>
                <a:gd name="connsiteY18" fmla="*/ 726026 h 1090759"/>
                <a:gd name="connsiteX19" fmla="*/ 653143 w 1973943"/>
                <a:gd name="connsiteY19" fmla="*/ 653454 h 1090759"/>
                <a:gd name="connsiteX20" fmla="*/ 120955 w 1973943"/>
                <a:gd name="connsiteY20" fmla="*/ 726026 h 1090759"/>
                <a:gd name="connsiteX21" fmla="*/ 0 w 1973943"/>
                <a:gd name="connsiteY21" fmla="*/ 605071 h 1090759"/>
                <a:gd name="connsiteX22" fmla="*/ 0 w 1973943"/>
                <a:gd name="connsiteY22" fmla="*/ 605074 h 1090759"/>
                <a:gd name="connsiteX23" fmla="*/ 0 w 1973943"/>
                <a:gd name="connsiteY23" fmla="*/ 423645 h 1090759"/>
                <a:gd name="connsiteX24" fmla="*/ 0 w 1973943"/>
                <a:gd name="connsiteY24" fmla="*/ 423645 h 1090759"/>
                <a:gd name="connsiteX25" fmla="*/ 0 w 1973943"/>
                <a:gd name="connsiteY25" fmla="*/ 121266 h 1090759"/>
                <a:gd name="connsiteX0" fmla="*/ 0 w 1973943"/>
                <a:gd name="connsiteY0" fmla="*/ 121266 h 1090759"/>
                <a:gd name="connsiteX1" fmla="*/ 120955 w 1973943"/>
                <a:gd name="connsiteY1" fmla="*/ 311 h 1090759"/>
                <a:gd name="connsiteX2" fmla="*/ 885372 w 1973943"/>
                <a:gd name="connsiteY2" fmla="*/ 43854 h 1090759"/>
                <a:gd name="connsiteX3" fmla="*/ 1195010 w 1973943"/>
                <a:gd name="connsiteY3" fmla="*/ 72882 h 1090759"/>
                <a:gd name="connsiteX4" fmla="*/ 1325638 w 1973943"/>
                <a:gd name="connsiteY4" fmla="*/ 87396 h 1090759"/>
                <a:gd name="connsiteX5" fmla="*/ 1644953 w 1973943"/>
                <a:gd name="connsiteY5" fmla="*/ 311 h 1090759"/>
                <a:gd name="connsiteX6" fmla="*/ 1852988 w 1973943"/>
                <a:gd name="connsiteY6" fmla="*/ 311 h 1090759"/>
                <a:gd name="connsiteX7" fmla="*/ 1973943 w 1973943"/>
                <a:gd name="connsiteY7" fmla="*/ 121266 h 1090759"/>
                <a:gd name="connsiteX8" fmla="*/ 1973943 w 1973943"/>
                <a:gd name="connsiteY8" fmla="*/ 423645 h 1090759"/>
                <a:gd name="connsiteX9" fmla="*/ 1973943 w 1973943"/>
                <a:gd name="connsiteY9" fmla="*/ 423645 h 1090759"/>
                <a:gd name="connsiteX10" fmla="*/ 1973943 w 1973943"/>
                <a:gd name="connsiteY10" fmla="*/ 605074 h 1090759"/>
                <a:gd name="connsiteX11" fmla="*/ 1973943 w 1973943"/>
                <a:gd name="connsiteY11" fmla="*/ 605071 h 1090759"/>
                <a:gd name="connsiteX12" fmla="*/ 1852988 w 1973943"/>
                <a:gd name="connsiteY12" fmla="*/ 726026 h 1090759"/>
                <a:gd name="connsiteX13" fmla="*/ 1644953 w 1973943"/>
                <a:gd name="connsiteY13" fmla="*/ 726026 h 1090759"/>
                <a:gd name="connsiteX14" fmla="*/ 1698788 w 1973943"/>
                <a:gd name="connsiteY14" fmla="*/ 775882 h 1090759"/>
                <a:gd name="connsiteX15" fmla="*/ 1649691 w 1973943"/>
                <a:gd name="connsiteY15" fmla="*/ 744801 h 1090759"/>
                <a:gd name="connsiteX16" fmla="*/ 1569786 w 1973943"/>
                <a:gd name="connsiteY16" fmla="*/ 715749 h 1090759"/>
                <a:gd name="connsiteX17" fmla="*/ 1567543 w 1973943"/>
                <a:gd name="connsiteY17" fmla="*/ 1059854 h 1090759"/>
                <a:gd name="connsiteX18" fmla="*/ 1151467 w 1973943"/>
                <a:gd name="connsiteY18" fmla="*/ 726026 h 1090759"/>
                <a:gd name="connsiteX19" fmla="*/ 653143 w 1973943"/>
                <a:gd name="connsiteY19" fmla="*/ 653454 h 1090759"/>
                <a:gd name="connsiteX20" fmla="*/ 120955 w 1973943"/>
                <a:gd name="connsiteY20" fmla="*/ 726026 h 1090759"/>
                <a:gd name="connsiteX21" fmla="*/ 0 w 1973943"/>
                <a:gd name="connsiteY21" fmla="*/ 605071 h 1090759"/>
                <a:gd name="connsiteX22" fmla="*/ 0 w 1973943"/>
                <a:gd name="connsiteY22" fmla="*/ 605074 h 1090759"/>
                <a:gd name="connsiteX23" fmla="*/ 0 w 1973943"/>
                <a:gd name="connsiteY23" fmla="*/ 423645 h 1090759"/>
                <a:gd name="connsiteX24" fmla="*/ 0 w 1973943"/>
                <a:gd name="connsiteY24" fmla="*/ 423645 h 1090759"/>
                <a:gd name="connsiteX25" fmla="*/ 0 w 1973943"/>
                <a:gd name="connsiteY25" fmla="*/ 121266 h 1090759"/>
                <a:gd name="connsiteX0" fmla="*/ 0 w 1973943"/>
                <a:gd name="connsiteY0" fmla="*/ 121266 h 926464"/>
                <a:gd name="connsiteX1" fmla="*/ 120955 w 1973943"/>
                <a:gd name="connsiteY1" fmla="*/ 311 h 926464"/>
                <a:gd name="connsiteX2" fmla="*/ 885372 w 1973943"/>
                <a:gd name="connsiteY2" fmla="*/ 43854 h 926464"/>
                <a:gd name="connsiteX3" fmla="*/ 1195010 w 1973943"/>
                <a:gd name="connsiteY3" fmla="*/ 72882 h 926464"/>
                <a:gd name="connsiteX4" fmla="*/ 1325638 w 1973943"/>
                <a:gd name="connsiteY4" fmla="*/ 87396 h 926464"/>
                <a:gd name="connsiteX5" fmla="*/ 1644953 w 1973943"/>
                <a:gd name="connsiteY5" fmla="*/ 311 h 926464"/>
                <a:gd name="connsiteX6" fmla="*/ 1852988 w 1973943"/>
                <a:gd name="connsiteY6" fmla="*/ 311 h 926464"/>
                <a:gd name="connsiteX7" fmla="*/ 1973943 w 1973943"/>
                <a:gd name="connsiteY7" fmla="*/ 121266 h 926464"/>
                <a:gd name="connsiteX8" fmla="*/ 1973943 w 1973943"/>
                <a:gd name="connsiteY8" fmla="*/ 423645 h 926464"/>
                <a:gd name="connsiteX9" fmla="*/ 1973943 w 1973943"/>
                <a:gd name="connsiteY9" fmla="*/ 423645 h 926464"/>
                <a:gd name="connsiteX10" fmla="*/ 1973943 w 1973943"/>
                <a:gd name="connsiteY10" fmla="*/ 605074 h 926464"/>
                <a:gd name="connsiteX11" fmla="*/ 1973943 w 1973943"/>
                <a:gd name="connsiteY11" fmla="*/ 605071 h 926464"/>
                <a:gd name="connsiteX12" fmla="*/ 1852988 w 1973943"/>
                <a:gd name="connsiteY12" fmla="*/ 726026 h 926464"/>
                <a:gd name="connsiteX13" fmla="*/ 1644953 w 1973943"/>
                <a:gd name="connsiteY13" fmla="*/ 726026 h 926464"/>
                <a:gd name="connsiteX14" fmla="*/ 1698788 w 1973943"/>
                <a:gd name="connsiteY14" fmla="*/ 775882 h 926464"/>
                <a:gd name="connsiteX15" fmla="*/ 1649691 w 1973943"/>
                <a:gd name="connsiteY15" fmla="*/ 744801 h 926464"/>
                <a:gd name="connsiteX16" fmla="*/ 1569786 w 1973943"/>
                <a:gd name="connsiteY16" fmla="*/ 715749 h 926464"/>
                <a:gd name="connsiteX17" fmla="*/ 1369124 w 1973943"/>
                <a:gd name="connsiteY17" fmla="*/ 887340 h 926464"/>
                <a:gd name="connsiteX18" fmla="*/ 1151467 w 1973943"/>
                <a:gd name="connsiteY18" fmla="*/ 726026 h 926464"/>
                <a:gd name="connsiteX19" fmla="*/ 653143 w 1973943"/>
                <a:gd name="connsiteY19" fmla="*/ 653454 h 926464"/>
                <a:gd name="connsiteX20" fmla="*/ 120955 w 1973943"/>
                <a:gd name="connsiteY20" fmla="*/ 726026 h 926464"/>
                <a:gd name="connsiteX21" fmla="*/ 0 w 1973943"/>
                <a:gd name="connsiteY21" fmla="*/ 605071 h 926464"/>
                <a:gd name="connsiteX22" fmla="*/ 0 w 1973943"/>
                <a:gd name="connsiteY22" fmla="*/ 605074 h 926464"/>
                <a:gd name="connsiteX23" fmla="*/ 0 w 1973943"/>
                <a:gd name="connsiteY23" fmla="*/ 423645 h 926464"/>
                <a:gd name="connsiteX24" fmla="*/ 0 w 1973943"/>
                <a:gd name="connsiteY24" fmla="*/ 423645 h 926464"/>
                <a:gd name="connsiteX25" fmla="*/ 0 w 1973943"/>
                <a:gd name="connsiteY25" fmla="*/ 121266 h 9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73943" h="926464">
                  <a:moveTo>
                    <a:pt x="0" y="121266"/>
                  </a:moveTo>
                  <a:cubicBezTo>
                    <a:pt x="0" y="54464"/>
                    <a:pt x="54153" y="311"/>
                    <a:pt x="120955" y="311"/>
                  </a:cubicBezTo>
                  <a:cubicBezTo>
                    <a:pt x="337056" y="-4527"/>
                    <a:pt x="669271" y="48692"/>
                    <a:pt x="885372" y="43854"/>
                  </a:cubicBezTo>
                  <a:lnTo>
                    <a:pt x="1195010" y="72882"/>
                  </a:lnTo>
                  <a:lnTo>
                    <a:pt x="1325638" y="87396"/>
                  </a:lnTo>
                  <a:lnTo>
                    <a:pt x="1644953" y="311"/>
                  </a:lnTo>
                  <a:lnTo>
                    <a:pt x="1852988" y="311"/>
                  </a:lnTo>
                  <a:cubicBezTo>
                    <a:pt x="1919790" y="311"/>
                    <a:pt x="1973943" y="54464"/>
                    <a:pt x="1973943" y="121266"/>
                  </a:cubicBezTo>
                  <a:lnTo>
                    <a:pt x="1973943" y="423645"/>
                  </a:lnTo>
                  <a:lnTo>
                    <a:pt x="1973943" y="423645"/>
                  </a:lnTo>
                  <a:lnTo>
                    <a:pt x="1973943" y="605074"/>
                  </a:lnTo>
                  <a:lnTo>
                    <a:pt x="1973943" y="605071"/>
                  </a:lnTo>
                  <a:cubicBezTo>
                    <a:pt x="1973943" y="671873"/>
                    <a:pt x="1919790" y="726026"/>
                    <a:pt x="1852988" y="726026"/>
                  </a:cubicBezTo>
                  <a:lnTo>
                    <a:pt x="1644953" y="726026"/>
                  </a:lnTo>
                  <a:cubicBezTo>
                    <a:pt x="1662693" y="793759"/>
                    <a:pt x="1681048" y="708149"/>
                    <a:pt x="1698788" y="775882"/>
                  </a:cubicBezTo>
                  <a:cubicBezTo>
                    <a:pt x="1696452" y="744163"/>
                    <a:pt x="1652027" y="776520"/>
                    <a:pt x="1649691" y="744801"/>
                  </a:cubicBezTo>
                  <a:lnTo>
                    <a:pt x="1569786" y="715749"/>
                  </a:lnTo>
                  <a:cubicBezTo>
                    <a:pt x="1373034" y="530692"/>
                    <a:pt x="1565876" y="1072397"/>
                    <a:pt x="1369124" y="887340"/>
                  </a:cubicBezTo>
                  <a:lnTo>
                    <a:pt x="1151467" y="726026"/>
                  </a:lnTo>
                  <a:cubicBezTo>
                    <a:pt x="970845" y="721188"/>
                    <a:pt x="833765" y="658292"/>
                    <a:pt x="653143" y="653454"/>
                  </a:cubicBezTo>
                  <a:lnTo>
                    <a:pt x="120955" y="726026"/>
                  </a:lnTo>
                  <a:cubicBezTo>
                    <a:pt x="54153" y="726026"/>
                    <a:pt x="0" y="671873"/>
                    <a:pt x="0" y="605071"/>
                  </a:cubicBezTo>
                  <a:lnTo>
                    <a:pt x="0" y="605074"/>
                  </a:lnTo>
                  <a:lnTo>
                    <a:pt x="0" y="423645"/>
                  </a:lnTo>
                  <a:lnTo>
                    <a:pt x="0" y="423645"/>
                  </a:lnTo>
                  <a:lnTo>
                    <a:pt x="0" y="121266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000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55928D3-061E-48E8-AE81-FC3BB8B9ACD2}"/>
                </a:ext>
              </a:extLst>
            </p:cNvPr>
            <p:cNvSpPr/>
            <p:nvPr/>
          </p:nvSpPr>
          <p:spPr>
            <a:xfrm flipH="1">
              <a:off x="427535" y="732259"/>
              <a:ext cx="46078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i="1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THẢO LUẬN NHÓM 4</a:t>
              </a:r>
              <a:endParaRPr lang="en-GB" sz="3200" b="1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23CD44E-C859-4F34-B28D-AEFDB7F31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69" b="97031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980" y="2586544"/>
            <a:ext cx="3966029" cy="3966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D4FBD8-DA94-40A5-A54A-9B794302DD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5"/>
          <a:stretch/>
        </p:blipFill>
        <p:spPr>
          <a:xfrm>
            <a:off x="6755302" y="2357812"/>
            <a:ext cx="3930675" cy="370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69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2">
            <a:extLst>
              <a:ext uri="{FF2B5EF4-FFF2-40B4-BE49-F238E27FC236}">
                <a16:creationId xmlns:a16="http://schemas.microsoft.com/office/drawing/2014/main" id="{A5B76BA8-B733-455C-AB5D-483C1FF4F4E1}"/>
              </a:ext>
            </a:extLst>
          </p:cNvPr>
          <p:cNvSpPr>
            <a:spLocks noChangeAspect="1"/>
          </p:cNvSpPr>
          <p:nvPr/>
        </p:nvSpPr>
        <p:spPr bwMode="auto">
          <a:xfrm rot="7890862">
            <a:off x="6532945" y="2046307"/>
            <a:ext cx="2008684" cy="2325063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rgbClr val="5ECCF3"/>
          </a:solidFill>
          <a:ln w="28575" cmpd="sng">
            <a:solidFill>
              <a:srgbClr val="F8F8F8"/>
            </a:solidFill>
            <a:round/>
          </a:ln>
        </p:spPr>
        <p:txBody>
          <a:bodyPr wrap="none" lIns="91416" tIns="45708" rIns="91416" bIns="45708" anchor="ctr"/>
          <a:lstStyle/>
          <a:p>
            <a:pPr defTabSz="457189">
              <a:defRPr/>
            </a:pPr>
            <a:endParaRPr lang="zh-CN" altLang="en-US" sz="1865" kern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D74BCBFC-59CE-4B97-9FD1-D7D07483BB8B}"/>
              </a:ext>
            </a:extLst>
          </p:cNvPr>
          <p:cNvSpPr>
            <a:spLocks noChangeAspect="1"/>
          </p:cNvSpPr>
          <p:nvPr/>
        </p:nvSpPr>
        <p:spPr bwMode="auto">
          <a:xfrm rot="15627953">
            <a:off x="4633825" y="2060007"/>
            <a:ext cx="1897419" cy="2194560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rgbClr val="7AB005"/>
          </a:solidFill>
          <a:ln w="28575" cmpd="sng">
            <a:solidFill>
              <a:srgbClr val="F8F8F8"/>
            </a:solidFill>
            <a:round/>
          </a:ln>
        </p:spPr>
        <p:txBody>
          <a:bodyPr wrap="none" lIns="91416" tIns="45708" rIns="91416" bIns="45708" anchor="ctr"/>
          <a:lstStyle/>
          <a:p>
            <a:pPr defTabSz="457189">
              <a:defRPr/>
            </a:pPr>
            <a:endParaRPr lang="zh-CN" altLang="en-US" sz="1865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TextBox 9">
            <a:extLst>
              <a:ext uri="{FF2B5EF4-FFF2-40B4-BE49-F238E27FC236}">
                <a16:creationId xmlns:a16="http://schemas.microsoft.com/office/drawing/2014/main" id="{7F954316-35A2-4EF3-9679-92C50CCB7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310" y="2783197"/>
            <a:ext cx="705735" cy="68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Trình</a:t>
            </a:r>
            <a:r>
              <a:rPr lang="en-US" altLang="zh-CN" sz="4000" dirty="0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</a:p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bày</a:t>
            </a:r>
            <a:endParaRPr lang="zh-CN" altLang="en-US" sz="4000" dirty="0">
              <a:solidFill>
                <a:srgbClr val="F2FBFF"/>
              </a:solidFill>
              <a:latin typeface="Times New Roman" panose="020206030504050203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1D919718-E981-41E4-938E-1C4D4577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505" y="2842346"/>
            <a:ext cx="204842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Nhận</a:t>
            </a:r>
            <a:r>
              <a:rPr lang="en-US" altLang="zh-CN" sz="4000" dirty="0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</a:p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xét</a:t>
            </a:r>
            <a:endParaRPr lang="zh-CN" altLang="en-US" sz="4000" dirty="0">
              <a:solidFill>
                <a:srgbClr val="F2FBFF"/>
              </a:solidFill>
              <a:latin typeface="Times New Roman" panose="020206030504050203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E6537460-1177-4E8B-803B-EEAA2AC45717}"/>
              </a:ext>
            </a:extLst>
          </p:cNvPr>
          <p:cNvSpPr/>
          <p:nvPr/>
        </p:nvSpPr>
        <p:spPr>
          <a:xfrm>
            <a:off x="276930" y="3000367"/>
            <a:ext cx="4333170" cy="1464231"/>
          </a:xfrm>
          <a:prstGeom prst="roundRect">
            <a:avLst/>
          </a:prstGeom>
          <a:solidFill>
            <a:srgbClr val="F14124">
              <a:lumMod val="20000"/>
              <a:lumOff val="80000"/>
            </a:srgbClr>
          </a:solidFill>
          <a:ln w="28575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Đại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diện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nhóm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đọc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đáp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án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trước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lớp</a:t>
            </a:r>
            <a:endParaRPr lang="en-US" sz="4000" kern="0" dirty="0">
              <a:solidFill>
                <a:prstClr val="black"/>
              </a:solidFill>
              <a:latin typeface="Times New Roman" panose="02020603050405020304" pitchFamily="18" charset="0"/>
              <a:ea typeface="思源黑体 CN Norm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158D72AD-5DDE-48A7-B7D7-C6E08F5C1837}"/>
              </a:ext>
            </a:extLst>
          </p:cNvPr>
          <p:cNvSpPr/>
          <p:nvPr/>
        </p:nvSpPr>
        <p:spPr>
          <a:xfrm>
            <a:off x="7183817" y="4190521"/>
            <a:ext cx="4638675" cy="1464231"/>
          </a:xfrm>
          <a:prstGeom prst="roundRect">
            <a:avLst/>
          </a:prstGeom>
          <a:solidFill>
            <a:srgbClr val="5ECCF3">
              <a:lumMod val="20000"/>
              <a:lumOff val="80000"/>
            </a:srgbClr>
          </a:solidFill>
          <a:ln w="28575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C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ác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bạn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lắng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nghe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,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nhận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</a:rPr>
              <a:t>xét</a:t>
            </a:r>
            <a:endParaRPr lang="en-US" sz="4000" kern="0" dirty="0">
              <a:solidFill>
                <a:prstClr val="black"/>
              </a:solidFill>
              <a:latin typeface="Times New Roman" panose="02020603050405020304" pitchFamily="18" charset="0"/>
              <a:ea typeface="思源黑体 CN Normal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447783-109D-4F89-A866-00D589314FB7}"/>
              </a:ext>
            </a:extLst>
          </p:cNvPr>
          <p:cNvSpPr/>
          <p:nvPr/>
        </p:nvSpPr>
        <p:spPr>
          <a:xfrm>
            <a:off x="2221390" y="1025369"/>
            <a:ext cx="7559437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n-US" altLang="zh-CN" sz="5333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Chia</a:t>
            </a:r>
            <a:r>
              <a:rPr lang="en-US" altLang="zh-CN" sz="5333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sẻ</a:t>
            </a:r>
            <a:r>
              <a:rPr lang="en-US" altLang="zh-CN" sz="5333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trước</a:t>
            </a:r>
            <a:r>
              <a:rPr lang="en-US" altLang="zh-CN" sz="5333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lớp</a:t>
            </a:r>
            <a:endParaRPr lang="zh-CN" altLang="en-US" sz="5333" dirty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4" descr="Free Blog Comment Icon of Colored Outline style - Available in SVG, PNG,  EPS, AI &amp;amp; Icon fonts">
            <a:extLst>
              <a:ext uri="{FF2B5EF4-FFF2-40B4-BE49-F238E27FC236}">
                <a16:creationId xmlns:a16="http://schemas.microsoft.com/office/drawing/2014/main" id="{14B25D72-91EE-453E-A1B9-7A24EE47B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57" y="2806895"/>
            <a:ext cx="1283132" cy="1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EFB7CE-E0D9-4F8F-9F42-37817E5836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" t="15034" r="6622" b="37267"/>
          <a:stretch/>
        </p:blipFill>
        <p:spPr>
          <a:xfrm>
            <a:off x="1128858" y="5195426"/>
            <a:ext cx="2374847" cy="139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19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"/>
                            </p:stCondLst>
                            <p:childTnLst>
                              <p:par>
                                <p:cTn id="2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autoUpdateAnimBg="0"/>
      <p:bldP spid="5" grpId="0" autoUpdateAnimBg="0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3D00BB3-B49C-444A-8AB8-0DDED707C2DD}"/>
              </a:ext>
            </a:extLst>
          </p:cNvPr>
          <p:cNvGrpSpPr/>
          <p:nvPr/>
        </p:nvGrpSpPr>
        <p:grpSpPr>
          <a:xfrm>
            <a:off x="619124" y="2733675"/>
            <a:ext cx="1600201" cy="2047875"/>
            <a:chOff x="619124" y="2733675"/>
            <a:chExt cx="1600201" cy="2047875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E56B566-C828-4872-83F0-4927FF65ABE0}"/>
                </a:ext>
              </a:extLst>
            </p:cNvPr>
            <p:cNvCxnSpPr/>
            <p:nvPr/>
          </p:nvCxnSpPr>
          <p:spPr>
            <a:xfrm flipH="1">
              <a:off x="1171575" y="2733675"/>
              <a:ext cx="1047750" cy="59055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34C9F53-E738-42DE-8473-61797DBA0A9A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xanh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biếc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669F2CE-24A3-47B3-A7E5-216316B20C3B}"/>
              </a:ext>
            </a:extLst>
          </p:cNvPr>
          <p:cNvGrpSpPr/>
          <p:nvPr/>
        </p:nvGrpSpPr>
        <p:grpSpPr>
          <a:xfrm>
            <a:off x="2105024" y="2714625"/>
            <a:ext cx="1066801" cy="2085975"/>
            <a:chOff x="619124" y="2695575"/>
            <a:chExt cx="1066801" cy="2085975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54E65B0-EF9C-4CFE-B301-D7A5C87A8B0B}"/>
                </a:ext>
              </a:extLst>
            </p:cNvPr>
            <p:cNvCxnSpPr>
              <a:cxnSpLocks/>
            </p:cNvCxnSpPr>
            <p:nvPr/>
          </p:nvCxnSpPr>
          <p:spPr>
            <a:xfrm>
              <a:off x="781050" y="2695575"/>
              <a:ext cx="390525" cy="62865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DF371A1-022D-4BEB-A101-00B837BF9526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xanh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tươi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157599-0186-4F76-A9EA-49AF8338061E}"/>
              </a:ext>
            </a:extLst>
          </p:cNvPr>
          <p:cNvGrpSpPr/>
          <p:nvPr/>
        </p:nvGrpSpPr>
        <p:grpSpPr>
          <a:xfrm>
            <a:off x="2343150" y="2724150"/>
            <a:ext cx="2162175" cy="2124075"/>
            <a:chOff x="-476250" y="2657475"/>
            <a:chExt cx="2162175" cy="2124075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AD39AAE-74C4-4A3B-8C51-CAA1922AF85E}"/>
                </a:ext>
              </a:extLst>
            </p:cNvPr>
            <p:cNvCxnSpPr>
              <a:cxnSpLocks/>
            </p:cNvCxnSpPr>
            <p:nvPr/>
          </p:nvCxnSpPr>
          <p:spPr>
            <a:xfrm>
              <a:off x="-476250" y="2657475"/>
              <a:ext cx="1647825" cy="66675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81E196-C6A6-49D4-8946-59736FBC81DE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xanh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um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882EA2AD-B725-4A3E-A357-713C8AA62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72" y="1614241"/>
            <a:ext cx="2536156" cy="12863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BCD17FBE-A55D-4C77-9829-7247245E6676}"/>
              </a:ext>
            </a:extLst>
          </p:cNvPr>
          <p:cNvGrpSpPr/>
          <p:nvPr/>
        </p:nvGrpSpPr>
        <p:grpSpPr>
          <a:xfrm>
            <a:off x="4676774" y="2752725"/>
            <a:ext cx="1600201" cy="2047875"/>
            <a:chOff x="619124" y="2733675"/>
            <a:chExt cx="1600201" cy="2047875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8B18175-E5CC-4DCF-86E9-C1C6E7C7253B}"/>
                </a:ext>
              </a:extLst>
            </p:cNvPr>
            <p:cNvCxnSpPr/>
            <p:nvPr/>
          </p:nvCxnSpPr>
          <p:spPr>
            <a:xfrm flipH="1">
              <a:off x="1171575" y="2733675"/>
              <a:ext cx="1047750" cy="59055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8A20F56-0E49-4721-9866-AD6A4A36A34B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xinh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tươi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C7B7F5C-0A77-4D3D-A779-5A20D8E76854}"/>
              </a:ext>
            </a:extLst>
          </p:cNvPr>
          <p:cNvGrpSpPr/>
          <p:nvPr/>
        </p:nvGrpSpPr>
        <p:grpSpPr>
          <a:xfrm>
            <a:off x="5848349" y="2771775"/>
            <a:ext cx="1066801" cy="2019300"/>
            <a:chOff x="619124" y="2762250"/>
            <a:chExt cx="1066801" cy="2019300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EE7A65-B20B-4988-8750-8B73FC0BEE3C}"/>
                </a:ext>
              </a:extLst>
            </p:cNvPr>
            <p:cNvCxnSpPr>
              <a:cxnSpLocks/>
            </p:cNvCxnSpPr>
            <p:nvPr/>
          </p:nvCxnSpPr>
          <p:spPr>
            <a:xfrm>
              <a:off x="1047750" y="2762250"/>
              <a:ext cx="123825" cy="561975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A95AA90-D49A-4261-AFDD-28CECD5809EB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xinh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đẹp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4EB7A04-FB3F-47EA-A44A-166A934FED77}"/>
              </a:ext>
            </a:extLst>
          </p:cNvPr>
          <p:cNvGrpSpPr/>
          <p:nvPr/>
        </p:nvGrpSpPr>
        <p:grpSpPr>
          <a:xfrm>
            <a:off x="6210300" y="2743200"/>
            <a:ext cx="1876425" cy="2038350"/>
            <a:chOff x="-190500" y="2743200"/>
            <a:chExt cx="1876425" cy="2038350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30EB09D-5FE5-452F-8810-BCEA9C6EEC35}"/>
                </a:ext>
              </a:extLst>
            </p:cNvPr>
            <p:cNvCxnSpPr>
              <a:cxnSpLocks/>
            </p:cNvCxnSpPr>
            <p:nvPr/>
          </p:nvCxnSpPr>
          <p:spPr>
            <a:xfrm>
              <a:off x="-190500" y="2743200"/>
              <a:ext cx="1362075" cy="581025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9A1A300-C1D1-4394-9899-659037EB6F77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xinh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xinh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F3716201-6AF6-4D25-BF7F-5ED66E507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345" y="1496132"/>
            <a:ext cx="2530059" cy="1255885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ED143A42-0B44-4C83-9B07-4F1CD342E7D6}"/>
              </a:ext>
            </a:extLst>
          </p:cNvPr>
          <p:cNvGrpSpPr/>
          <p:nvPr/>
        </p:nvGrpSpPr>
        <p:grpSpPr>
          <a:xfrm>
            <a:off x="8353424" y="2686050"/>
            <a:ext cx="1600201" cy="2047875"/>
            <a:chOff x="619124" y="2733675"/>
            <a:chExt cx="1600201" cy="204787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0AE3F0-A63D-4030-9B20-6E8F85B44957}"/>
                </a:ext>
              </a:extLst>
            </p:cNvPr>
            <p:cNvCxnSpPr/>
            <p:nvPr/>
          </p:nvCxnSpPr>
          <p:spPr>
            <a:xfrm flipH="1">
              <a:off x="1171575" y="2733675"/>
              <a:ext cx="1047750" cy="59055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F45AF10-A22B-4AA6-838E-DE2F3EBFA078}"/>
                </a:ext>
              </a:extLst>
            </p:cNvPr>
            <p:cNvSpPr/>
            <p:nvPr/>
          </p:nvSpPr>
          <p:spPr>
            <a:xfrm>
              <a:off x="619124" y="3314700"/>
              <a:ext cx="1066801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lạ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lùng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B8DBB0D-DC8B-448E-A319-D321F9135E34}"/>
              </a:ext>
            </a:extLst>
          </p:cNvPr>
          <p:cNvGrpSpPr/>
          <p:nvPr/>
        </p:nvGrpSpPr>
        <p:grpSpPr>
          <a:xfrm>
            <a:off x="9620250" y="2752017"/>
            <a:ext cx="866776" cy="1991433"/>
            <a:chOff x="133350" y="2771067"/>
            <a:chExt cx="866776" cy="1991433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35B7346-154F-4293-BAD6-C5963E634AB9}"/>
                </a:ext>
              </a:extLst>
            </p:cNvPr>
            <p:cNvCxnSpPr>
              <a:cxnSpLocks/>
              <a:stCxn id="38" idx="2"/>
              <a:endCxn id="44" idx="0"/>
            </p:cNvCxnSpPr>
            <p:nvPr/>
          </p:nvCxnSpPr>
          <p:spPr>
            <a:xfrm flipH="1">
              <a:off x="566738" y="2771067"/>
              <a:ext cx="185737" cy="524583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E6EEE33-5A92-4704-A047-6ADC476CC67A}"/>
                </a:ext>
              </a:extLst>
            </p:cNvPr>
            <p:cNvSpPr/>
            <p:nvPr/>
          </p:nvSpPr>
          <p:spPr>
            <a:xfrm>
              <a:off x="133350" y="3295650"/>
              <a:ext cx="866776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lạ</a:t>
              </a:r>
              <a:r>
                <a:rPr lang="en-US" sz="2800" b="1" dirty="0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lẫm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8403EEE-4A05-4177-88E3-66E681B34757}"/>
              </a:ext>
            </a:extLst>
          </p:cNvPr>
          <p:cNvGrpSpPr/>
          <p:nvPr/>
        </p:nvGrpSpPr>
        <p:grpSpPr>
          <a:xfrm>
            <a:off x="10420350" y="2600325"/>
            <a:ext cx="1685926" cy="2105025"/>
            <a:chOff x="-171450" y="2657475"/>
            <a:chExt cx="1450259" cy="2105025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AE34095-C3C0-4892-8DD8-20635738C7D3}"/>
                </a:ext>
              </a:extLst>
            </p:cNvPr>
            <p:cNvCxnSpPr>
              <a:cxnSpLocks/>
              <a:endCxn id="50" idx="0"/>
            </p:cNvCxnSpPr>
            <p:nvPr/>
          </p:nvCxnSpPr>
          <p:spPr>
            <a:xfrm>
              <a:off x="-171450" y="2657475"/>
              <a:ext cx="877530" cy="638175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845883B-4873-4131-BA76-BFA5E9FAD2CC}"/>
                </a:ext>
              </a:extLst>
            </p:cNvPr>
            <p:cNvSpPr/>
            <p:nvPr/>
          </p:nvSpPr>
          <p:spPr>
            <a:xfrm>
              <a:off x="133350" y="3295650"/>
              <a:ext cx="1145459" cy="14668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Khác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b="1" dirty="0" err="1"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thường</a:t>
              </a:r>
              <a:endPara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AD7C305-D2F3-57A6-369D-DFB516954AAC}"/>
              </a:ext>
            </a:extLst>
          </p:cNvPr>
          <p:cNvGrpSpPr/>
          <p:nvPr/>
        </p:nvGrpSpPr>
        <p:grpSpPr>
          <a:xfrm>
            <a:off x="667004" y="1834083"/>
            <a:ext cx="2914141" cy="1170533"/>
            <a:chOff x="667004" y="1834083"/>
            <a:chExt cx="2914141" cy="117053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27CC725-B27E-4E16-BFF3-6EAB03407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7004" y="1834083"/>
              <a:ext cx="2914141" cy="117053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8BDDB57-CC2F-67DC-D03E-CACA6D505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2050" y="2009775"/>
              <a:ext cx="1962150" cy="7496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3DCE903-E262-3D52-759E-6446689A468F}"/>
              </a:ext>
            </a:extLst>
          </p:cNvPr>
          <p:cNvSpPr txBox="1"/>
          <p:nvPr/>
        </p:nvSpPr>
        <p:spPr>
          <a:xfrm>
            <a:off x="1085850" y="2143125"/>
            <a:ext cx="2220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xanh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mướt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328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4980"/>
          <a:stretch/>
        </p:blipFill>
        <p:spPr>
          <a:xfrm>
            <a:off x="0" y="-298"/>
            <a:ext cx="12192000" cy="685859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 rot="21299948">
            <a:off x="2109931" y="1661693"/>
            <a:ext cx="6473864" cy="30193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ea typeface="思源黑体 CN Normal"/>
            </a:endParaRPr>
          </a:p>
        </p:txBody>
      </p:sp>
      <p:sp>
        <p:nvSpPr>
          <p:cNvPr id="25" name="圆角矩形 24"/>
          <p:cNvSpPr/>
          <p:nvPr/>
        </p:nvSpPr>
        <p:spPr>
          <a:xfrm rot="21299948">
            <a:off x="2231079" y="1821563"/>
            <a:ext cx="6231568" cy="26626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AD2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ea typeface="思源黑体 CN Normal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52" y="280531"/>
            <a:ext cx="1964973" cy="19219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69" y="3164115"/>
            <a:ext cx="3314405" cy="3707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130" y="-27998"/>
            <a:ext cx="4791871" cy="22618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146" y="1898740"/>
            <a:ext cx="3775111" cy="4959260"/>
          </a:xfrm>
          <a:prstGeom prst="rect">
            <a:avLst/>
          </a:prstGeom>
        </p:spPr>
      </p:pic>
      <p:pic>
        <p:nvPicPr>
          <p:cNvPr id="6" name="Picture 5" descr="Purpl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312B12A-AE57-ECEE-FF96-AFBC388B69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7719">
            <a:off x="2075122" y="972340"/>
            <a:ext cx="7881665" cy="399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15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78B53D7D-4755-49B3-9DA0-DABCDBE89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6" y="1242948"/>
            <a:ext cx="108775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defTabSz="1299601">
              <a:defRPr/>
            </a:pP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3.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Dựa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vào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chuyện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những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cái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tên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đáng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yêu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hỏi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–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đáp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về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thời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gian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con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vật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xuất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hiện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bên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cây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nấm</a:t>
            </a:r>
            <a:r>
              <a:rPr lang="en-US" sz="3200" b="1" dirty="0">
                <a:solidFill>
                  <a:srgbClr val="ED028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  <a:endParaRPr lang="zh-CN" altLang="en-US" sz="3200" b="1" kern="2000" dirty="0">
              <a:solidFill>
                <a:srgbClr val="ED0281"/>
              </a:solidFill>
              <a:latin typeface="Cambria" panose="02040503050406030204" pitchFamily="18" charset="0"/>
              <a:ea typeface="方正稚艺简体" panose="03000509000000000000" pitchFamily="65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3" name="Picture 2" descr="A cartoon of kids riding on a pencil&#10;&#10;Description automatically generated">
            <a:extLst>
              <a:ext uri="{FF2B5EF4-FFF2-40B4-BE49-F238E27FC236}">
                <a16:creationId xmlns:a16="http://schemas.microsoft.com/office/drawing/2014/main" id="{BD881449-AAD7-F190-DB3C-0231136EB8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128" b="99108" l="9980" r="89970">
                        <a14:foregroundMark x1="16109" y1="80178" x2="16109" y2="80178"/>
                        <a14:foregroundMark x1="35410" y1="89594" x2="66211" y2="93558"/>
                        <a14:foregroundMark x1="67123" y1="99405" x2="67123" y2="99405"/>
                        <a14:foregroundMark x1="65198" y1="24975" x2="65198" y2="24975"/>
                        <a14:foregroundMark x1="68794" y1="19326" x2="68794" y2="19326"/>
                        <a14:foregroundMark x1="67528" y1="19128" x2="69453" y2="19326"/>
                        <a14:foregroundMark x1="39159" y1="28444" x2="37589" y2="40337"/>
                        <a14:foregroundMark x1="46809" y1="76115" x2="51570" y2="71259"/>
                        <a14:foregroundMark x1="15856" y1="79187" x2="20010" y2="79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654" t="18342"/>
          <a:stretch/>
        </p:blipFill>
        <p:spPr>
          <a:xfrm>
            <a:off x="2706267" y="2594344"/>
            <a:ext cx="8974208" cy="372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32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"/>
          <a:stretch/>
        </p:blipFill>
        <p:spPr>
          <a:xfrm>
            <a:off x="0" y="0"/>
            <a:ext cx="12264704" cy="6858000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89479" y="162554"/>
            <a:ext cx="698791" cy="466443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870634" y="1151374"/>
            <a:ext cx="698791" cy="466443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7131" b="990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/>
        </p:blipFill>
        <p:spPr>
          <a:xfrm>
            <a:off x="185284" y="4183832"/>
            <a:ext cx="4970258" cy="22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5155542" y="5326832"/>
            <a:ext cx="1660621" cy="10057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7230002" y="5326832"/>
            <a:ext cx="1660621" cy="10057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9413644" y="5326832"/>
            <a:ext cx="1660621" cy="10057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2710">
            <a:off x="-221594" y="429320"/>
            <a:ext cx="2720936" cy="15661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85132" y="1956163"/>
            <a:ext cx="8407021" cy="3371136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Những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chú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trâu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chăm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chỉ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đang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trên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đường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nhà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sau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ngày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cày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bữa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vất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vả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nhưng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trên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đường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chú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bị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những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tảng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lớn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cản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đường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hãy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giúp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chú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trâu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đến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nhà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an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toàn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bằng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cách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hỏi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những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cục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biến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mất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nhé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!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90" y="240076"/>
            <a:ext cx="9431329" cy="1554615"/>
          </a:xfrm>
          <a:prstGeom prst="rect">
            <a:avLst/>
          </a:prstGeom>
        </p:spPr>
      </p:pic>
      <p:pic>
        <p:nvPicPr>
          <p:cNvPr id="7" name="tải xuống (1)">
            <a:hlinkClick r:id="" action="ppaction://media"/>
            <a:extLst>
              <a:ext uri="{FF2B5EF4-FFF2-40B4-BE49-F238E27FC236}">
                <a16:creationId xmlns:a16="http://schemas.microsoft.com/office/drawing/2014/main" id="{BBCA1AB7-7B4A-A09A-447D-397DAB2F85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50260" y="147142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7 L 0.09336 -3.7037E-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ột bức thư gồm mấy phần mỗi phần có những nội dung gì (3)">
            <a:hlinkClick r:id="" action="ppaction://media"/>
            <a:extLst>
              <a:ext uri="{FF2B5EF4-FFF2-40B4-BE49-F238E27FC236}">
                <a16:creationId xmlns:a16="http://schemas.microsoft.com/office/drawing/2014/main" id="{0BFBD47C-0B5A-867A-A275-2E39737E7E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25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>
            <a:extLst>
              <a:ext uri="{FF2B5EF4-FFF2-40B4-BE49-F238E27FC236}">
                <a16:creationId xmlns:a16="http://schemas.microsoft.com/office/drawing/2014/main" id="{A047CE53-1C6A-4877-BE55-5B43DDE7397D}"/>
              </a:ext>
            </a:extLst>
          </p:cNvPr>
          <p:cNvSpPr>
            <a:spLocks noChangeAspect="1"/>
          </p:cNvSpPr>
          <p:nvPr/>
        </p:nvSpPr>
        <p:spPr bwMode="auto">
          <a:xfrm rot="7890862">
            <a:off x="6532945" y="2046307"/>
            <a:ext cx="2008684" cy="2325063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rgbClr val="5ECCF3"/>
          </a:solidFill>
          <a:ln w="28575" cmpd="sng">
            <a:solidFill>
              <a:srgbClr val="F8F8F8"/>
            </a:solidFill>
            <a:round/>
          </a:ln>
        </p:spPr>
        <p:txBody>
          <a:bodyPr wrap="none" lIns="91416" tIns="45708" rIns="91416" bIns="45708" anchor="ctr"/>
          <a:lstStyle/>
          <a:p>
            <a:pPr defTabSz="457189">
              <a:defRPr/>
            </a:pPr>
            <a:endParaRPr lang="zh-CN" altLang="en-US" sz="1865" kern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等腰三角形 2">
            <a:extLst>
              <a:ext uri="{FF2B5EF4-FFF2-40B4-BE49-F238E27FC236}">
                <a16:creationId xmlns:a16="http://schemas.microsoft.com/office/drawing/2014/main" id="{C50B21D8-61CA-4651-BA28-067FCDE30AFB}"/>
              </a:ext>
            </a:extLst>
          </p:cNvPr>
          <p:cNvSpPr>
            <a:spLocks noChangeAspect="1"/>
          </p:cNvSpPr>
          <p:nvPr/>
        </p:nvSpPr>
        <p:spPr bwMode="auto">
          <a:xfrm rot="15627953">
            <a:off x="4633825" y="2060007"/>
            <a:ext cx="1897419" cy="2194560"/>
          </a:xfrm>
          <a:custGeom>
            <a:avLst/>
            <a:gdLst>
              <a:gd name="T0" fmla="*/ 576064 w 1152128"/>
              <a:gd name="T1" fmla="*/ 0 h 1333073"/>
              <a:gd name="T2" fmla="*/ 687529 w 1152128"/>
              <a:gd name="T3" fmla="*/ 192182 h 1333073"/>
              <a:gd name="T4" fmla="*/ 1152128 w 1152128"/>
              <a:gd name="T5" fmla="*/ 757009 h 1333073"/>
              <a:gd name="T6" fmla="*/ 576064 w 1152128"/>
              <a:gd name="T7" fmla="*/ 1333073 h 1333073"/>
              <a:gd name="T8" fmla="*/ 0 w 1152128"/>
              <a:gd name="T9" fmla="*/ 757009 h 1333073"/>
              <a:gd name="T10" fmla="*/ 464599 w 1152128"/>
              <a:gd name="T11" fmla="*/ 192182 h 1333073"/>
              <a:gd name="T12" fmla="*/ 576064 w 1152128"/>
              <a:gd name="T13" fmla="*/ 0 h 1333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lnTo>
                  <a:pt x="576064" y="0"/>
                </a:lnTo>
                <a:close/>
              </a:path>
            </a:pathLst>
          </a:custGeom>
          <a:solidFill>
            <a:srgbClr val="7AB005"/>
          </a:solidFill>
          <a:ln w="28575" cmpd="sng">
            <a:solidFill>
              <a:srgbClr val="F8F8F8"/>
            </a:solidFill>
            <a:round/>
          </a:ln>
        </p:spPr>
        <p:txBody>
          <a:bodyPr wrap="none" lIns="91416" tIns="45708" rIns="91416" bIns="45708" anchor="ctr"/>
          <a:lstStyle/>
          <a:p>
            <a:pPr defTabSz="457189">
              <a:defRPr/>
            </a:pPr>
            <a:endParaRPr lang="zh-CN" altLang="en-US" sz="1865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FA7BEDE4-82CA-4026-9490-80AAC4C72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310" y="2783197"/>
            <a:ext cx="705735" cy="68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Trình</a:t>
            </a:r>
            <a:r>
              <a:rPr lang="en-US" altLang="zh-CN" sz="4000" dirty="0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</a:p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bày</a:t>
            </a:r>
            <a:endParaRPr lang="zh-CN" altLang="en-US" sz="4000" dirty="0">
              <a:solidFill>
                <a:srgbClr val="F2FBFF"/>
              </a:solidFill>
              <a:latin typeface="Times New Roman" panose="020206030504050203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A52DA137-E371-41AA-88DF-3FE73336B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505" y="2842346"/>
            <a:ext cx="204842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Nhận</a:t>
            </a:r>
            <a:r>
              <a:rPr lang="en-US" altLang="zh-CN" sz="4000" dirty="0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</a:p>
          <a:p>
            <a:pPr algn="ctr" defTabSz="457189" eaLnBrk="1" hangingPunct="1">
              <a:defRPr/>
            </a:pPr>
            <a:r>
              <a:rPr lang="en-US" altLang="zh-CN" sz="4000" dirty="0" err="1">
                <a:solidFill>
                  <a:srgbClr val="F2FBFF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xét</a:t>
            </a:r>
            <a:endParaRPr lang="zh-CN" altLang="en-US" sz="4000" dirty="0">
              <a:solidFill>
                <a:srgbClr val="F2FBFF"/>
              </a:solidFill>
              <a:latin typeface="Times New Roman" panose="020206030504050203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7567705-221D-4121-A50A-A44E4C1A764D}"/>
              </a:ext>
            </a:extLst>
          </p:cNvPr>
          <p:cNvSpPr/>
          <p:nvPr/>
        </p:nvSpPr>
        <p:spPr>
          <a:xfrm>
            <a:off x="321546" y="2783196"/>
            <a:ext cx="4123661" cy="1464231"/>
          </a:xfrm>
          <a:prstGeom prst="roundRect">
            <a:avLst/>
          </a:prstGeom>
          <a:solidFill>
            <a:srgbClr val="F14124">
              <a:lumMod val="20000"/>
              <a:lumOff val="80000"/>
            </a:srgbClr>
          </a:solidFill>
          <a:ln w="28575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Một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số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nhóm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trình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bày</a:t>
            </a:r>
            <a:r>
              <a:rPr lang="en-US" sz="4000" kern="0" dirty="0">
                <a:solidFill>
                  <a:prstClr val="black"/>
                </a:solidFill>
                <a:latin typeface="Times New Roman" panose="02020603050405020304" pitchFamily="18" charset="0"/>
                <a:ea typeface="思源黑体 CN Normal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8FBD2E6-6253-4306-B3D0-2316D8C14460}"/>
              </a:ext>
            </a:extLst>
          </p:cNvPr>
          <p:cNvSpPr/>
          <p:nvPr/>
        </p:nvSpPr>
        <p:spPr>
          <a:xfrm>
            <a:off x="7183817" y="4190520"/>
            <a:ext cx="4638675" cy="1464231"/>
          </a:xfrm>
          <a:prstGeom prst="roundRect">
            <a:avLst/>
          </a:prstGeom>
          <a:solidFill>
            <a:srgbClr val="5ECCF3">
              <a:lumMod val="20000"/>
              <a:lumOff val="80000"/>
            </a:srgbClr>
          </a:solidFill>
          <a:ln w="28575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n-US" sz="4000" ker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nhóm nhận xét chéo nhau.</a:t>
            </a:r>
            <a:endParaRPr lang="en-US" sz="4000" kern="0" dirty="0">
              <a:solidFill>
                <a:prstClr val="black"/>
              </a:solidFill>
              <a:latin typeface="Times New Roman" panose="02020603050405020304" pitchFamily="18" charset="0"/>
              <a:ea typeface="思源黑体 CN Normal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DDE00B-81AC-431B-A39A-6FC2C4EC4799}"/>
              </a:ext>
            </a:extLst>
          </p:cNvPr>
          <p:cNvSpPr/>
          <p:nvPr/>
        </p:nvSpPr>
        <p:spPr>
          <a:xfrm>
            <a:off x="2221390" y="1050985"/>
            <a:ext cx="7559437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Hỏi</a:t>
            </a:r>
            <a:r>
              <a:rPr lang="en-US" altLang="zh-CN" sz="5333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đáp</a:t>
            </a:r>
            <a:r>
              <a:rPr lang="en-US" altLang="zh-CN" sz="5333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trong</a:t>
            </a:r>
            <a:r>
              <a:rPr lang="en-US" altLang="zh-CN" sz="5333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5333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nhóm</a:t>
            </a:r>
            <a:endParaRPr lang="zh-CN" altLang="en-US" sz="5333" dirty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4" descr="Free Blog Comment Icon of Colored Outline style - Available in SVG, PNG,  EPS, AI &amp;amp; Icon fonts">
            <a:extLst>
              <a:ext uri="{FF2B5EF4-FFF2-40B4-BE49-F238E27FC236}">
                <a16:creationId xmlns:a16="http://schemas.microsoft.com/office/drawing/2014/main" id="{1F2C3948-B75F-4C08-9AC8-E5D45C864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157" y="2806895"/>
            <a:ext cx="1283132" cy="1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836F09-1F1C-4D85-ABCF-CC845B4E2D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" t="15034" r="6622" b="37267"/>
          <a:stretch/>
        </p:blipFill>
        <p:spPr>
          <a:xfrm>
            <a:off x="904182" y="5007618"/>
            <a:ext cx="2374847" cy="139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71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"/>
                            </p:stCondLst>
                            <p:childTnLst>
                              <p:par>
                                <p:cTn id="2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utoUpdateAnimBg="0"/>
      <p:bldP spid="6" grpId="0" autoUpdateAnimBg="0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4980"/>
          <a:stretch/>
        </p:blipFill>
        <p:spPr>
          <a:xfrm>
            <a:off x="0" y="-298"/>
            <a:ext cx="12192000" cy="685859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 rot="21299948">
            <a:off x="2109931" y="1661693"/>
            <a:ext cx="6473864" cy="30193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ea typeface="思源黑体 CN Normal"/>
            </a:endParaRPr>
          </a:p>
        </p:txBody>
      </p:sp>
      <p:sp>
        <p:nvSpPr>
          <p:cNvPr id="25" name="圆角矩形 24"/>
          <p:cNvSpPr/>
          <p:nvPr/>
        </p:nvSpPr>
        <p:spPr>
          <a:xfrm rot="21299948">
            <a:off x="2231079" y="1821563"/>
            <a:ext cx="6231568" cy="26626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AD2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ea typeface="思源黑体 CN Normal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52" y="280531"/>
            <a:ext cx="1964973" cy="19219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69" y="3164115"/>
            <a:ext cx="3314405" cy="3707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130" y="-27998"/>
            <a:ext cx="4791871" cy="22618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825" y="1432291"/>
            <a:ext cx="3775111" cy="4959260"/>
          </a:xfrm>
          <a:prstGeom prst="rect">
            <a:avLst/>
          </a:prstGeom>
        </p:spPr>
      </p:pic>
      <p:pic>
        <p:nvPicPr>
          <p:cNvPr id="6" name="Picture 5" descr="A green and orange letters&#10;&#10;AI-generated content may be incorrect.">
            <a:extLst>
              <a:ext uri="{FF2B5EF4-FFF2-40B4-BE49-F238E27FC236}">
                <a16:creationId xmlns:a16="http://schemas.microsoft.com/office/drawing/2014/main" id="{8425A41D-2838-E41B-0CAD-3FA4EB5175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2210">
            <a:off x="2275366" y="2314157"/>
            <a:ext cx="6035609" cy="156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45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605" r="-1605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28065" y="1039759"/>
            <a:ext cx="5775158" cy="54864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85800" y="1039759"/>
            <a:ext cx="5775158" cy="5486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20EADD6B-D326-414A-E392-058D5C59FE45}"/>
              </a:ext>
            </a:extLst>
          </p:cNvPr>
          <p:cNvSpPr/>
          <p:nvPr/>
        </p:nvSpPr>
        <p:spPr>
          <a:xfrm>
            <a:off x="3606800" y="2667000"/>
            <a:ext cx="3135086" cy="2743200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DCC5236-6A99-785F-2EFC-5F19F708D21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419600" y="2209800"/>
            <a:ext cx="5294376" cy="5486400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831D6589-16F8-9838-C0F8-C43B8BF4E31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521200" y="2311400"/>
            <a:ext cx="5294376" cy="5486400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0690EAB7-870F-53F5-E917-266669A074C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09600" y="2463800"/>
            <a:ext cx="5294376" cy="548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89A806-C5EE-7890-E3A8-5DFD40434E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" y="482600"/>
            <a:ext cx="10769600" cy="3885938"/>
          </a:xfrm>
          <a:prstGeom prst="rect">
            <a:avLst/>
          </a:prstGeom>
        </p:spPr>
      </p:pic>
      <p:pic>
        <p:nvPicPr>
          <p:cNvPr id="15" name="Tieng-chuong-chuong-trinh-rung-chuong-vang-www_tiengdong_com (1)">
            <a:hlinkClick r:id="" action="ppaction://media"/>
            <a:extLst>
              <a:ext uri="{FF2B5EF4-FFF2-40B4-BE49-F238E27FC236}">
                <a16:creationId xmlns:a16="http://schemas.microsoft.com/office/drawing/2014/main" id="{E438FD9B-662F-04E4-393E-5D3E7D69C7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14400" y="482600"/>
            <a:ext cx="552345" cy="55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4631885" cy="320021"/>
          </a:xfrm>
          <a:custGeom>
            <a:avLst/>
            <a:gdLst/>
            <a:ahLst/>
            <a:cxnLst/>
            <a:rect l="l" t="t" r="r" b="b"/>
            <a:pathLst>
              <a:path w="6947827" h="480032">
                <a:moveTo>
                  <a:pt x="0" y="0"/>
                </a:moveTo>
                <a:lnTo>
                  <a:pt x="6947827" y="0"/>
                </a:lnTo>
                <a:lnTo>
                  <a:pt x="6947827" y="480032"/>
                </a:lnTo>
                <a:lnTo>
                  <a:pt x="0" y="4800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60116" y="6518329"/>
            <a:ext cx="4631885" cy="339671"/>
          </a:xfrm>
          <a:custGeom>
            <a:avLst/>
            <a:gdLst/>
            <a:ahLst/>
            <a:cxnLst/>
            <a:rect l="l" t="t" r="r" b="b"/>
            <a:pathLst>
              <a:path w="6947827" h="509507">
                <a:moveTo>
                  <a:pt x="0" y="0"/>
                </a:moveTo>
                <a:lnTo>
                  <a:pt x="6947827" y="0"/>
                </a:lnTo>
                <a:lnTo>
                  <a:pt x="6947827" y="509507"/>
                </a:lnTo>
                <a:lnTo>
                  <a:pt x="0" y="5095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73200" y="533400"/>
            <a:ext cx="9109629" cy="3063113"/>
          </a:xfrm>
          <a:custGeom>
            <a:avLst/>
            <a:gdLst/>
            <a:ahLst/>
            <a:cxnLst/>
            <a:rect l="l" t="t" r="r" b="b"/>
            <a:pathLst>
              <a:path w="13664444" h="4594669">
                <a:moveTo>
                  <a:pt x="0" y="0"/>
                </a:moveTo>
                <a:lnTo>
                  <a:pt x="13664444" y="0"/>
                </a:lnTo>
                <a:lnTo>
                  <a:pt x="13664444" y="4594669"/>
                </a:lnTo>
                <a:lnTo>
                  <a:pt x="0" y="459466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D4E91-7596-B8B7-A249-12A315743A99}"/>
              </a:ext>
            </a:extLst>
          </p:cNvPr>
          <p:cNvSpPr txBox="1"/>
          <p:nvPr/>
        </p:nvSpPr>
        <p:spPr>
          <a:xfrm>
            <a:off x="2946400" y="1600200"/>
            <a:ext cx="61976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630">
              <a:defRPr/>
            </a:pPr>
            <a:r>
              <a:rPr lang="vi-VN" sz="36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 ngữ nào dưới đây không có nghĩa giống với các từ còn lại?</a:t>
            </a:r>
            <a:endParaRPr lang="en-US" sz="3600" dirty="0">
              <a:solidFill>
                <a:srgbClr val="15F4FD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77A31A-3919-6D50-35ED-457D66A6E0A5}"/>
              </a:ext>
            </a:extLst>
          </p:cNvPr>
          <p:cNvGrpSpPr/>
          <p:nvPr/>
        </p:nvGrpSpPr>
        <p:grpSpPr>
          <a:xfrm>
            <a:off x="558800" y="3784600"/>
            <a:ext cx="3352800" cy="1270000"/>
            <a:chOff x="1775751" y="4816549"/>
            <a:chExt cx="4038600" cy="1368075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8EA7C45-6C80-EFD1-6DE9-74096A08651E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16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02D908A-6A0B-478E-DFAE-F2C8CBC85A06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453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A.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Vàng</a:t>
              </a: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ối</a:t>
              </a:r>
              <a:endParaRPr lang="en-US" sz="2133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6665E4-CDA2-B57E-DBAF-929B6E429619}"/>
              </a:ext>
            </a:extLst>
          </p:cNvPr>
          <p:cNvGrpSpPr/>
          <p:nvPr/>
        </p:nvGrpSpPr>
        <p:grpSpPr>
          <a:xfrm>
            <a:off x="7416800" y="3784600"/>
            <a:ext cx="3352800" cy="1270000"/>
            <a:chOff x="1775751" y="4816549"/>
            <a:chExt cx="4038600" cy="1368075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D2490B2D-2566-53F7-A969-9DC52A0ACD45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16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ABB540-30DF-FF2C-773D-EEF35068621D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453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C.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Vàng</a:t>
              </a: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đậm</a:t>
              </a:r>
              <a:endParaRPr lang="en-US" sz="2133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755804-3515-2F42-25CA-8C919F229060}"/>
              </a:ext>
            </a:extLst>
          </p:cNvPr>
          <p:cNvGrpSpPr/>
          <p:nvPr/>
        </p:nvGrpSpPr>
        <p:grpSpPr>
          <a:xfrm>
            <a:off x="609600" y="5410200"/>
            <a:ext cx="3352800" cy="1270000"/>
            <a:chOff x="1775751" y="4816549"/>
            <a:chExt cx="4038600" cy="1368075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20FED8CB-9E48-5EC0-DE01-D04C0F18A5C4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16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12DDAC-9A53-5447-C549-97ED81A11282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453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B.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Vàng</a:t>
              </a: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xuộm</a:t>
              </a:r>
              <a:endParaRPr lang="en-US" sz="2133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3" name="Freeform 2">
            <a:extLst>
              <a:ext uri="{FF2B5EF4-FFF2-40B4-BE49-F238E27FC236}">
                <a16:creationId xmlns:a16="http://schemas.microsoft.com/office/drawing/2014/main" id="{7CB3569F-1E88-AB5F-ECFD-BB55F67774FA}"/>
              </a:ext>
            </a:extLst>
          </p:cNvPr>
          <p:cNvSpPr/>
          <p:nvPr/>
        </p:nvSpPr>
        <p:spPr>
          <a:xfrm>
            <a:off x="4114800" y="3378200"/>
            <a:ext cx="3135086" cy="2743200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7299F3-DD02-54B1-6BB4-91C46DB4BBE5}"/>
              </a:ext>
            </a:extLst>
          </p:cNvPr>
          <p:cNvGrpSpPr/>
          <p:nvPr/>
        </p:nvGrpSpPr>
        <p:grpSpPr>
          <a:xfrm>
            <a:off x="7416800" y="5308600"/>
            <a:ext cx="3302000" cy="1270000"/>
            <a:chOff x="1773821" y="3053257"/>
            <a:chExt cx="4038600" cy="1368075"/>
          </a:xfrm>
        </p:grpSpPr>
        <p:sp>
          <p:nvSpPr>
            <p:cNvPr id="25" name="Freeform 3">
              <a:extLst>
                <a:ext uri="{FF2B5EF4-FFF2-40B4-BE49-F238E27FC236}">
                  <a16:creationId xmlns:a16="http://schemas.microsoft.com/office/drawing/2014/main" id="{8573F555-150C-7D68-3DD3-36D5A291CA83}"/>
                </a:ext>
              </a:extLst>
            </p:cNvPr>
            <p:cNvSpPr/>
            <p:nvPr/>
          </p:nvSpPr>
          <p:spPr>
            <a:xfrm>
              <a:off x="1773821" y="3053257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16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6BC3F7-BC3E-9A9F-EC3F-551FA3F8B374}"/>
                </a:ext>
              </a:extLst>
            </p:cNvPr>
            <p:cNvSpPr txBox="1"/>
            <p:nvPr/>
          </p:nvSpPr>
          <p:spPr>
            <a:xfrm>
              <a:off x="2523373" y="3506302"/>
              <a:ext cx="2372746" cy="453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D.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Vàng</a:t>
              </a:r>
              <a:r>
                <a:rPr lang="en-US" sz="2133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133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bạc</a:t>
              </a:r>
              <a:endParaRPr lang="en-US" sz="2133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27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6BCAD940-621B-9A04-18DB-467F5CC6C8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55600" y="533400"/>
            <a:ext cx="312209" cy="312209"/>
          </a:xfrm>
          <a:prstGeom prst="rect">
            <a:avLst/>
          </a:prstGeom>
        </p:spPr>
      </p:pic>
      <p:pic>
        <p:nvPicPr>
          <p:cNvPr id="29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F2C29F15-5669-05E2-D87A-914FCB88CF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12209" y="1041400"/>
            <a:ext cx="312209" cy="312209"/>
          </a:xfrm>
          <a:prstGeom prst="rect">
            <a:avLst/>
          </a:prstGeom>
        </p:spPr>
      </p:pic>
      <p:pic>
        <p:nvPicPr>
          <p:cNvPr id="30" name="Yeah">
            <a:hlinkClick r:id="" action="ppaction://media"/>
            <a:extLst>
              <a:ext uri="{FF2B5EF4-FFF2-40B4-BE49-F238E27FC236}">
                <a16:creationId xmlns:a16="http://schemas.microsoft.com/office/drawing/2014/main" id="{8770FE40-7BBA-BD0E-9E66-55D5F58F92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406400" y="1447800"/>
            <a:ext cx="312209" cy="312209"/>
          </a:xfrm>
          <a:prstGeom prst="rect">
            <a:avLst/>
          </a:prstGeom>
        </p:spPr>
      </p:pic>
      <p:pic>
        <p:nvPicPr>
          <p:cNvPr id="31" name="y2mate.com - nhạc chơi rung chuông vàng">
            <a:hlinkClick r:id="" action="ppaction://media"/>
            <a:extLst>
              <a:ext uri="{FF2B5EF4-FFF2-40B4-BE49-F238E27FC236}">
                <a16:creationId xmlns:a16="http://schemas.microsoft.com/office/drawing/2014/main" id="{855FB686-13B6-80AE-5090-CBBAAC3E8B5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4696.81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24909" y="0"/>
            <a:ext cx="324909" cy="324909"/>
          </a:xfrm>
          <a:prstGeom prst="rect">
            <a:avLst/>
          </a:prstGeom>
        </p:spPr>
      </p:pic>
      <p:pic>
        <p:nvPicPr>
          <p:cNvPr id="32" name="Picture 3">
            <a:hlinkClick r:id="" action="ppaction://media"/>
            <a:extLst>
              <a:ext uri="{FF2B5EF4-FFF2-40B4-BE49-F238E27FC236}">
                <a16:creationId xmlns:a16="http://schemas.microsoft.com/office/drawing/2014/main" id="{3FFC5186-3C27-D611-A14D-3A8172D15024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rcRect/>
          <a:stretch>
            <a:fillRect/>
          </a:stretch>
        </p:blipFill>
        <p:spPr>
          <a:xfrm>
            <a:off x="10261600" y="228600"/>
            <a:ext cx="1679610" cy="947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063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04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21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video>
              <p:cMediaNode vol="100000">
                <p:cTn id="85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0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705" t="-10871" b="-10777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Freeform 2">
            <a:extLst>
              <a:ext uri="{FF2B5EF4-FFF2-40B4-BE49-F238E27FC236}">
                <a16:creationId xmlns:a16="http://schemas.microsoft.com/office/drawing/2014/main" id="{A0C1278A-10CF-4F4F-1ADC-FC28274E67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Freeform 4">
            <a:extLst>
              <a:ext uri="{FF2B5EF4-FFF2-40B4-BE49-F238E27FC236}">
                <a16:creationId xmlns:a16="http://schemas.microsoft.com/office/drawing/2014/main" id="{865E1952-11BF-4BEF-FC13-ED774E21F8E2}"/>
              </a:ext>
            </a:extLst>
          </p:cNvPr>
          <p:cNvSpPr/>
          <p:nvPr/>
        </p:nvSpPr>
        <p:spPr>
          <a:xfrm>
            <a:off x="0" y="0"/>
            <a:ext cx="4631885" cy="320021"/>
          </a:xfrm>
          <a:custGeom>
            <a:avLst/>
            <a:gdLst/>
            <a:ahLst/>
            <a:cxnLst/>
            <a:rect l="l" t="t" r="r" b="b"/>
            <a:pathLst>
              <a:path w="6947827" h="480032">
                <a:moveTo>
                  <a:pt x="0" y="0"/>
                </a:moveTo>
                <a:lnTo>
                  <a:pt x="6947827" y="0"/>
                </a:lnTo>
                <a:lnTo>
                  <a:pt x="6947827" y="480032"/>
                </a:lnTo>
                <a:lnTo>
                  <a:pt x="0" y="4800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D0D95A67-FB00-D6F1-7CC1-5DF70C5D6931}"/>
              </a:ext>
            </a:extLst>
          </p:cNvPr>
          <p:cNvSpPr/>
          <p:nvPr/>
        </p:nvSpPr>
        <p:spPr>
          <a:xfrm>
            <a:off x="7560116" y="6518329"/>
            <a:ext cx="4631885" cy="339671"/>
          </a:xfrm>
          <a:custGeom>
            <a:avLst/>
            <a:gdLst/>
            <a:ahLst/>
            <a:cxnLst/>
            <a:rect l="l" t="t" r="r" b="b"/>
            <a:pathLst>
              <a:path w="6947827" h="509507">
                <a:moveTo>
                  <a:pt x="0" y="0"/>
                </a:moveTo>
                <a:lnTo>
                  <a:pt x="6947827" y="0"/>
                </a:lnTo>
                <a:lnTo>
                  <a:pt x="6947827" y="509507"/>
                </a:lnTo>
                <a:lnTo>
                  <a:pt x="0" y="50950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Freeform 6">
            <a:extLst>
              <a:ext uri="{FF2B5EF4-FFF2-40B4-BE49-F238E27FC236}">
                <a16:creationId xmlns:a16="http://schemas.microsoft.com/office/drawing/2014/main" id="{DDB637FC-0CB1-158D-5561-4BFC13AB2EA0}"/>
              </a:ext>
            </a:extLst>
          </p:cNvPr>
          <p:cNvSpPr/>
          <p:nvPr/>
        </p:nvSpPr>
        <p:spPr>
          <a:xfrm>
            <a:off x="1473200" y="533400"/>
            <a:ext cx="9109629" cy="3063113"/>
          </a:xfrm>
          <a:custGeom>
            <a:avLst/>
            <a:gdLst/>
            <a:ahLst/>
            <a:cxnLst/>
            <a:rect l="l" t="t" r="r" b="b"/>
            <a:pathLst>
              <a:path w="13664444" h="4594669">
                <a:moveTo>
                  <a:pt x="0" y="0"/>
                </a:moveTo>
                <a:lnTo>
                  <a:pt x="13664444" y="0"/>
                </a:lnTo>
                <a:lnTo>
                  <a:pt x="13664444" y="4594669"/>
                </a:lnTo>
                <a:lnTo>
                  <a:pt x="0" y="4594669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EEE8F0-6FBB-B84E-8B0D-12DF3F990318}"/>
              </a:ext>
            </a:extLst>
          </p:cNvPr>
          <p:cNvSpPr txBox="1"/>
          <p:nvPr/>
        </p:nvSpPr>
        <p:spPr>
          <a:xfrm>
            <a:off x="2946400" y="1600200"/>
            <a:ext cx="684618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630">
              <a:defRPr/>
            </a:pPr>
            <a:r>
              <a:rPr lang="en-US" sz="360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Bộ phận trả lời cho câu hỏi "Khi nào?" bổ sung thông tin gì cho câu?</a:t>
            </a:r>
            <a:endParaRPr lang="en-US" sz="3600" dirty="0">
              <a:solidFill>
                <a:srgbClr val="15F4FD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6FF2DA1-6D98-3EE6-F55A-DD70FB39B2A2}"/>
              </a:ext>
            </a:extLst>
          </p:cNvPr>
          <p:cNvGrpSpPr/>
          <p:nvPr/>
        </p:nvGrpSpPr>
        <p:grpSpPr>
          <a:xfrm>
            <a:off x="7467600" y="5308600"/>
            <a:ext cx="3352800" cy="1270000"/>
            <a:chOff x="1775751" y="4816549"/>
            <a:chExt cx="4038600" cy="1368075"/>
          </a:xfrm>
        </p:grpSpPr>
        <p:sp>
          <p:nvSpPr>
            <p:cNvPr id="38" name="Freeform 3">
              <a:extLst>
                <a:ext uri="{FF2B5EF4-FFF2-40B4-BE49-F238E27FC236}">
                  <a16:creationId xmlns:a16="http://schemas.microsoft.com/office/drawing/2014/main" id="{13DB757C-AB70-B6B5-A49D-AC95B16FBAB2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9BC1B2-0E3B-FBEB-A6AF-C46F4AE76CA2}"/>
                </a:ext>
              </a:extLst>
            </p:cNvPr>
            <p:cNvSpPr txBox="1"/>
            <p:nvPr/>
          </p:nvSpPr>
          <p:spPr>
            <a:xfrm>
              <a:off x="2459335" y="4989752"/>
              <a:ext cx="2372746" cy="961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D.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Hoạt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động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đã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xảy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ra.</a:t>
              </a:r>
              <a:endPara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0AB1E13-A6F2-1E22-4C19-12C1887463BE}"/>
              </a:ext>
            </a:extLst>
          </p:cNvPr>
          <p:cNvGrpSpPr/>
          <p:nvPr/>
        </p:nvGrpSpPr>
        <p:grpSpPr>
          <a:xfrm>
            <a:off x="7416800" y="3784600"/>
            <a:ext cx="3352800" cy="1270000"/>
            <a:chOff x="1775751" y="4816549"/>
            <a:chExt cx="4038600" cy="1368075"/>
          </a:xfrm>
        </p:grpSpPr>
        <p:sp>
          <p:nvSpPr>
            <p:cNvPr id="41" name="Freeform 3">
              <a:extLst>
                <a:ext uri="{FF2B5EF4-FFF2-40B4-BE49-F238E27FC236}">
                  <a16:creationId xmlns:a16="http://schemas.microsoft.com/office/drawing/2014/main" id="{2A095212-E038-AFDD-7945-1D6D8B160CDC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D964AC-6A17-31AF-5A64-DDC31955F4BC}"/>
                </a:ext>
              </a:extLst>
            </p:cNvPr>
            <p:cNvSpPr txBox="1"/>
            <p:nvPr/>
          </p:nvSpPr>
          <p:spPr>
            <a:xfrm>
              <a:off x="2228802" y="4943935"/>
              <a:ext cx="3241172" cy="9614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C.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Địa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diễn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ra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sự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EF4037D-735A-3655-4D38-C6D31E9EE010}"/>
              </a:ext>
            </a:extLst>
          </p:cNvPr>
          <p:cNvGrpSpPr/>
          <p:nvPr/>
        </p:nvGrpSpPr>
        <p:grpSpPr>
          <a:xfrm>
            <a:off x="609600" y="5410201"/>
            <a:ext cx="3377609" cy="1270000"/>
            <a:chOff x="1775751" y="4816549"/>
            <a:chExt cx="4068484" cy="1368075"/>
          </a:xfrm>
        </p:grpSpPr>
        <p:sp>
          <p:nvSpPr>
            <p:cNvPr id="44" name="Freeform 3">
              <a:extLst>
                <a:ext uri="{FF2B5EF4-FFF2-40B4-BE49-F238E27FC236}">
                  <a16:creationId xmlns:a16="http://schemas.microsoft.com/office/drawing/2014/main" id="{D8A3C72E-6BBE-69B4-EE7B-5136DA8CC252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FA4CA41-D64D-343C-9B16-D607AA6D4EE8}"/>
                </a:ext>
              </a:extLst>
            </p:cNvPr>
            <p:cNvSpPr txBox="1"/>
            <p:nvPr/>
          </p:nvSpPr>
          <p:spPr>
            <a:xfrm>
              <a:off x="2113536" y="5016822"/>
              <a:ext cx="3730699" cy="9614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B. </a:t>
              </a:r>
              <a:r>
                <a:rPr lang="vi-VN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Người thực hiện sự việc.</a:t>
              </a:r>
              <a:endPara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46" name="Freeform 2">
            <a:extLst>
              <a:ext uri="{FF2B5EF4-FFF2-40B4-BE49-F238E27FC236}">
                <a16:creationId xmlns:a16="http://schemas.microsoft.com/office/drawing/2014/main" id="{0D02735D-FD9B-9608-A7B2-F561EFD2FFB3}"/>
              </a:ext>
            </a:extLst>
          </p:cNvPr>
          <p:cNvSpPr/>
          <p:nvPr/>
        </p:nvSpPr>
        <p:spPr>
          <a:xfrm>
            <a:off x="4114800" y="3378200"/>
            <a:ext cx="3135086" cy="2743200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7999321-D37E-2B92-3E4D-E4E75AAF43F0}"/>
              </a:ext>
            </a:extLst>
          </p:cNvPr>
          <p:cNvGrpSpPr/>
          <p:nvPr/>
        </p:nvGrpSpPr>
        <p:grpSpPr>
          <a:xfrm>
            <a:off x="609600" y="3683000"/>
            <a:ext cx="3302000" cy="1270000"/>
            <a:chOff x="1773821" y="3053257"/>
            <a:chExt cx="4038600" cy="1368075"/>
          </a:xfrm>
        </p:grpSpPr>
        <p:sp>
          <p:nvSpPr>
            <p:cNvPr id="48" name="Freeform 3">
              <a:extLst>
                <a:ext uri="{FF2B5EF4-FFF2-40B4-BE49-F238E27FC236}">
                  <a16:creationId xmlns:a16="http://schemas.microsoft.com/office/drawing/2014/main" id="{77E5DB41-F309-CD13-1A89-D16737AF5CB9}"/>
                </a:ext>
              </a:extLst>
            </p:cNvPr>
            <p:cNvSpPr/>
            <p:nvPr/>
          </p:nvSpPr>
          <p:spPr>
            <a:xfrm>
              <a:off x="1773821" y="3053257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AABE36F-2B98-1E85-57FF-F88D656497D5}"/>
                </a:ext>
              </a:extLst>
            </p:cNvPr>
            <p:cNvSpPr txBox="1"/>
            <p:nvPr/>
          </p:nvSpPr>
          <p:spPr>
            <a:xfrm>
              <a:off x="2276288" y="3300136"/>
              <a:ext cx="3316503" cy="961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A.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Thời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gian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diễn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ra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sự</a:t>
              </a:r>
              <a:r>
                <a: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endPara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50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74E3D3D5-B1D3-DFC1-F8D3-F5E7C8BB0B8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355600" y="533400"/>
            <a:ext cx="312209" cy="312209"/>
          </a:xfrm>
          <a:prstGeom prst="rect">
            <a:avLst/>
          </a:prstGeom>
        </p:spPr>
      </p:pic>
      <p:pic>
        <p:nvPicPr>
          <p:cNvPr id="51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FAACF074-C06F-A29D-1B0E-3AE02EBA73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312209" y="1041400"/>
            <a:ext cx="312209" cy="312209"/>
          </a:xfrm>
          <a:prstGeom prst="rect">
            <a:avLst/>
          </a:prstGeom>
        </p:spPr>
      </p:pic>
      <p:pic>
        <p:nvPicPr>
          <p:cNvPr id="52" name="Yeah">
            <a:hlinkClick r:id="" action="ppaction://media"/>
            <a:extLst>
              <a:ext uri="{FF2B5EF4-FFF2-40B4-BE49-F238E27FC236}">
                <a16:creationId xmlns:a16="http://schemas.microsoft.com/office/drawing/2014/main" id="{1CF5B227-59F0-5292-CDDC-F6A7E9C6863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406400" y="1447800"/>
            <a:ext cx="312209" cy="312209"/>
          </a:xfrm>
          <a:prstGeom prst="rect">
            <a:avLst/>
          </a:prstGeom>
        </p:spPr>
      </p:pic>
      <p:pic>
        <p:nvPicPr>
          <p:cNvPr id="53" name="y2mate.com - nhạc chơi rung chuông vàng">
            <a:hlinkClick r:id="" action="ppaction://media"/>
            <a:extLst>
              <a:ext uri="{FF2B5EF4-FFF2-40B4-BE49-F238E27FC236}">
                <a16:creationId xmlns:a16="http://schemas.microsoft.com/office/drawing/2014/main" id="{05DDA3E6-3ECF-DE26-920F-614493C802D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4696.8125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324909" y="0"/>
            <a:ext cx="324909" cy="324909"/>
          </a:xfrm>
          <a:prstGeom prst="rect">
            <a:avLst/>
          </a:prstGeom>
        </p:spPr>
      </p:pic>
      <p:pic>
        <p:nvPicPr>
          <p:cNvPr id="54" name="Picture 3">
            <a:hlinkClick r:id="" action="ppaction://media"/>
            <a:extLst>
              <a:ext uri="{FF2B5EF4-FFF2-40B4-BE49-F238E27FC236}">
                <a16:creationId xmlns:a16="http://schemas.microsoft.com/office/drawing/2014/main" id="{BB917BBF-91A7-8BA8-287B-BFD025964A06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rcRect/>
          <a:stretch>
            <a:fillRect/>
          </a:stretch>
        </p:blipFill>
        <p:spPr>
          <a:xfrm>
            <a:off x="10261600" y="228600"/>
            <a:ext cx="1679610" cy="947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637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076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076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044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044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44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214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5" dur="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video>
              <p:cMediaNode vol="100000">
                <p:cTn id="90" fill="hold" display="0">
                  <p:stCondLst>
                    <p:cond delay="indefinite"/>
                  </p:stCondLst>
                </p:cTn>
                <p:tgtEl>
                  <p:spTgt spid="54"/>
                </p:tgtEl>
              </p:cMediaNode>
            </p:video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4631885" cy="320021"/>
          </a:xfrm>
          <a:custGeom>
            <a:avLst/>
            <a:gdLst/>
            <a:ahLst/>
            <a:cxnLst/>
            <a:rect l="l" t="t" r="r" b="b"/>
            <a:pathLst>
              <a:path w="6947827" h="480032">
                <a:moveTo>
                  <a:pt x="0" y="0"/>
                </a:moveTo>
                <a:lnTo>
                  <a:pt x="6947827" y="0"/>
                </a:lnTo>
                <a:lnTo>
                  <a:pt x="6947827" y="480032"/>
                </a:lnTo>
                <a:lnTo>
                  <a:pt x="0" y="4800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60116" y="6518329"/>
            <a:ext cx="4631885" cy="339671"/>
          </a:xfrm>
          <a:custGeom>
            <a:avLst/>
            <a:gdLst/>
            <a:ahLst/>
            <a:cxnLst/>
            <a:rect l="l" t="t" r="r" b="b"/>
            <a:pathLst>
              <a:path w="6947827" h="509507">
                <a:moveTo>
                  <a:pt x="0" y="0"/>
                </a:moveTo>
                <a:lnTo>
                  <a:pt x="6947827" y="0"/>
                </a:lnTo>
                <a:lnTo>
                  <a:pt x="6947827" y="509507"/>
                </a:lnTo>
                <a:lnTo>
                  <a:pt x="0" y="5095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73200" y="533400"/>
            <a:ext cx="9109629" cy="3063113"/>
          </a:xfrm>
          <a:custGeom>
            <a:avLst/>
            <a:gdLst/>
            <a:ahLst/>
            <a:cxnLst/>
            <a:rect l="l" t="t" r="r" b="b"/>
            <a:pathLst>
              <a:path w="13664444" h="4594669">
                <a:moveTo>
                  <a:pt x="0" y="0"/>
                </a:moveTo>
                <a:lnTo>
                  <a:pt x="13664444" y="0"/>
                </a:lnTo>
                <a:lnTo>
                  <a:pt x="13664444" y="4594669"/>
                </a:lnTo>
                <a:lnTo>
                  <a:pt x="0" y="459466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D4E91-7596-B8B7-A249-12A315743A99}"/>
              </a:ext>
            </a:extLst>
          </p:cNvPr>
          <p:cNvSpPr txBox="1"/>
          <p:nvPr/>
        </p:nvSpPr>
        <p:spPr>
          <a:xfrm>
            <a:off x="3042093" y="1111102"/>
            <a:ext cx="6197600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630">
              <a:defRPr/>
            </a:pPr>
            <a:r>
              <a:rPr lang="vi-VN" sz="32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 ngữ nào dưới đây có nghĩa giống với từ gạch chân trong câu văn: "Em nhìn thấy một chồi non đã </a:t>
            </a:r>
            <a:r>
              <a:rPr lang="vi-VN" sz="3200" b="1" u="sng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mọc</a:t>
            </a:r>
            <a:r>
              <a:rPr lang="vi-VN" sz="3200" dirty="0">
                <a:solidFill>
                  <a:srgbClr val="15F4F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ra từ cành cây.”?</a:t>
            </a:r>
            <a:endParaRPr lang="en-US" sz="3200" dirty="0">
              <a:solidFill>
                <a:srgbClr val="15F4FD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77A31A-3919-6D50-35ED-457D66A6E0A5}"/>
              </a:ext>
            </a:extLst>
          </p:cNvPr>
          <p:cNvGrpSpPr/>
          <p:nvPr/>
        </p:nvGrpSpPr>
        <p:grpSpPr>
          <a:xfrm>
            <a:off x="558800" y="3784600"/>
            <a:ext cx="3352800" cy="1270000"/>
            <a:chOff x="1775751" y="4816549"/>
            <a:chExt cx="4038600" cy="1368075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E8EA7C45-6C80-EFD1-6DE9-74096A08651E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02D908A-6A0B-478E-DFAE-F2C8CBC85A06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5636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A. </a:t>
              </a:r>
              <a:r>
                <a:rPr lang="en-US" sz="28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lặn</a:t>
              </a:r>
              <a:endPara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6665E4-CDA2-B57E-DBAF-929B6E429619}"/>
              </a:ext>
            </a:extLst>
          </p:cNvPr>
          <p:cNvGrpSpPr/>
          <p:nvPr/>
        </p:nvGrpSpPr>
        <p:grpSpPr>
          <a:xfrm>
            <a:off x="7467600" y="5308600"/>
            <a:ext cx="3352800" cy="1270000"/>
            <a:chOff x="1775751" y="4816549"/>
            <a:chExt cx="4038600" cy="1368075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D2490B2D-2566-53F7-A969-9DC52A0ACD45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ABB540-30DF-FF2C-773D-EEF35068621D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5636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D. </a:t>
              </a:r>
              <a:r>
                <a:rPr lang="en-US" sz="28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nảy</a:t>
              </a:r>
              <a:r>
                <a:rPr lang="en-US" sz="28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mầm</a:t>
              </a:r>
              <a:endPara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755804-3515-2F42-25CA-8C919F229060}"/>
              </a:ext>
            </a:extLst>
          </p:cNvPr>
          <p:cNvGrpSpPr/>
          <p:nvPr/>
        </p:nvGrpSpPr>
        <p:grpSpPr>
          <a:xfrm>
            <a:off x="609600" y="5410200"/>
            <a:ext cx="3352800" cy="1270000"/>
            <a:chOff x="1775751" y="4816549"/>
            <a:chExt cx="4038600" cy="1368075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20FED8CB-9E48-5EC0-DE01-D04C0F18A5C4}"/>
                </a:ext>
              </a:extLst>
            </p:cNvPr>
            <p:cNvSpPr/>
            <p:nvPr/>
          </p:nvSpPr>
          <p:spPr>
            <a:xfrm>
              <a:off x="1775751" y="4816549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12DDAC-9A53-5447-C549-97ED81A11282}"/>
                </a:ext>
              </a:extLst>
            </p:cNvPr>
            <p:cNvSpPr txBox="1"/>
            <p:nvPr/>
          </p:nvSpPr>
          <p:spPr>
            <a:xfrm>
              <a:off x="2523373" y="5253184"/>
              <a:ext cx="2372746" cy="5636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B. </a:t>
              </a:r>
              <a:r>
                <a:rPr lang="en-US" sz="28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thịt</a:t>
              </a:r>
              <a:endPara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3" name="Freeform 2">
            <a:extLst>
              <a:ext uri="{FF2B5EF4-FFF2-40B4-BE49-F238E27FC236}">
                <a16:creationId xmlns:a16="http://schemas.microsoft.com/office/drawing/2014/main" id="{7CB3569F-1E88-AB5F-ECFD-BB55F67774FA}"/>
              </a:ext>
            </a:extLst>
          </p:cNvPr>
          <p:cNvSpPr/>
          <p:nvPr/>
        </p:nvSpPr>
        <p:spPr>
          <a:xfrm>
            <a:off x="4114800" y="3378200"/>
            <a:ext cx="3135086" cy="2743200"/>
          </a:xfrm>
          <a:custGeom>
            <a:avLst/>
            <a:gdLst/>
            <a:ahLst/>
            <a:cxnLst/>
            <a:rect l="l" t="t" r="r" b="b"/>
            <a:pathLst>
              <a:path w="4702629" h="4114800">
                <a:moveTo>
                  <a:pt x="0" y="0"/>
                </a:moveTo>
                <a:lnTo>
                  <a:pt x="4702628" y="0"/>
                </a:lnTo>
                <a:lnTo>
                  <a:pt x="47026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7299F3-DD02-54B1-6BB4-91C46DB4BBE5}"/>
              </a:ext>
            </a:extLst>
          </p:cNvPr>
          <p:cNvGrpSpPr/>
          <p:nvPr/>
        </p:nvGrpSpPr>
        <p:grpSpPr>
          <a:xfrm>
            <a:off x="7416800" y="3733800"/>
            <a:ext cx="3302000" cy="1270000"/>
            <a:chOff x="1773821" y="3053257"/>
            <a:chExt cx="4038600" cy="1368075"/>
          </a:xfrm>
        </p:grpSpPr>
        <p:sp>
          <p:nvSpPr>
            <p:cNvPr id="25" name="Freeform 3">
              <a:extLst>
                <a:ext uri="{FF2B5EF4-FFF2-40B4-BE49-F238E27FC236}">
                  <a16:creationId xmlns:a16="http://schemas.microsoft.com/office/drawing/2014/main" id="{8573F555-150C-7D68-3DD3-36D5A291CA83}"/>
                </a:ext>
              </a:extLst>
            </p:cNvPr>
            <p:cNvSpPr/>
            <p:nvPr/>
          </p:nvSpPr>
          <p:spPr>
            <a:xfrm>
              <a:off x="1773821" y="3053257"/>
              <a:ext cx="4038600" cy="1368075"/>
            </a:xfrm>
            <a:custGeom>
              <a:avLst/>
              <a:gdLst/>
              <a:ahLst/>
              <a:cxnLst/>
              <a:rect l="l" t="t" r="r" b="b"/>
              <a:pathLst>
                <a:path w="16230600" h="5498116">
                  <a:moveTo>
                    <a:pt x="0" y="0"/>
                  </a:moveTo>
                  <a:lnTo>
                    <a:pt x="16230600" y="0"/>
                  </a:lnTo>
                  <a:lnTo>
                    <a:pt x="16230600" y="5498116"/>
                  </a:lnTo>
                  <a:lnTo>
                    <a:pt x="0" y="5498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pPr defTabSz="609630">
                <a:defRPr/>
              </a:pPr>
              <a:endParaRPr lang="en-US" sz="20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6BC3F7-BC3E-9A9F-EC3F-551FA3F8B374}"/>
                </a:ext>
              </a:extLst>
            </p:cNvPr>
            <p:cNvSpPr txBox="1"/>
            <p:nvPr/>
          </p:nvSpPr>
          <p:spPr>
            <a:xfrm>
              <a:off x="2523373" y="3506302"/>
              <a:ext cx="2372746" cy="5636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09630">
                <a:defRPr/>
              </a:pPr>
              <a:r>
                <a:rPr lang="en-US" sz="28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C. </a:t>
              </a:r>
              <a:r>
                <a:rPr lang="en-US" sz="28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nhú</a:t>
              </a:r>
              <a:endPara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27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6BCAD940-621B-9A04-18DB-467F5CC6C8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55600" y="533400"/>
            <a:ext cx="312209" cy="312209"/>
          </a:xfrm>
          <a:prstGeom prst="rect">
            <a:avLst/>
          </a:prstGeom>
        </p:spPr>
      </p:pic>
      <p:pic>
        <p:nvPicPr>
          <p:cNvPr id="29" name="y2mate.com - Incorrect sound effect">
            <a:hlinkClick r:id="" action="ppaction://media"/>
            <a:extLst>
              <a:ext uri="{FF2B5EF4-FFF2-40B4-BE49-F238E27FC236}">
                <a16:creationId xmlns:a16="http://schemas.microsoft.com/office/drawing/2014/main" id="{F2C29F15-5669-05E2-D87A-914FCB88CF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12209" y="1041400"/>
            <a:ext cx="312209" cy="312209"/>
          </a:xfrm>
          <a:prstGeom prst="rect">
            <a:avLst/>
          </a:prstGeom>
        </p:spPr>
      </p:pic>
      <p:pic>
        <p:nvPicPr>
          <p:cNvPr id="30" name="Yeah">
            <a:hlinkClick r:id="" action="ppaction://media"/>
            <a:extLst>
              <a:ext uri="{FF2B5EF4-FFF2-40B4-BE49-F238E27FC236}">
                <a16:creationId xmlns:a16="http://schemas.microsoft.com/office/drawing/2014/main" id="{8770FE40-7BBA-BD0E-9E66-55D5F58F92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406400" y="1447800"/>
            <a:ext cx="312209" cy="312209"/>
          </a:xfrm>
          <a:prstGeom prst="rect">
            <a:avLst/>
          </a:prstGeom>
        </p:spPr>
      </p:pic>
      <p:pic>
        <p:nvPicPr>
          <p:cNvPr id="31" name="y2mate.com - nhạc chơi rung chuông vàng">
            <a:hlinkClick r:id="" action="ppaction://media"/>
            <a:extLst>
              <a:ext uri="{FF2B5EF4-FFF2-40B4-BE49-F238E27FC236}">
                <a16:creationId xmlns:a16="http://schemas.microsoft.com/office/drawing/2014/main" id="{855FB686-13B6-80AE-5090-CBBAAC3E8B5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4696.81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24909" y="0"/>
            <a:ext cx="324909" cy="324909"/>
          </a:xfrm>
          <a:prstGeom prst="rect">
            <a:avLst/>
          </a:prstGeom>
        </p:spPr>
      </p:pic>
      <p:pic>
        <p:nvPicPr>
          <p:cNvPr id="32" name="Picture 3">
            <a:hlinkClick r:id="" action="ppaction://media"/>
            <a:extLst>
              <a:ext uri="{FF2B5EF4-FFF2-40B4-BE49-F238E27FC236}">
                <a16:creationId xmlns:a16="http://schemas.microsoft.com/office/drawing/2014/main" id="{3FFC5186-3C27-D611-A14D-3A8172D15024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rcRect/>
          <a:stretch>
            <a:fillRect/>
          </a:stretch>
        </p:blipFill>
        <p:spPr>
          <a:xfrm>
            <a:off x="10261600" y="228600"/>
            <a:ext cx="1679610" cy="94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63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07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04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4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21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video>
              <p:cMediaNode vol="100000">
                <p:cTn id="85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0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4631885" cy="320021"/>
          </a:xfrm>
          <a:custGeom>
            <a:avLst/>
            <a:gdLst/>
            <a:ahLst/>
            <a:cxnLst/>
            <a:rect l="l" t="t" r="r" b="b"/>
            <a:pathLst>
              <a:path w="6947827" h="480032">
                <a:moveTo>
                  <a:pt x="0" y="0"/>
                </a:moveTo>
                <a:lnTo>
                  <a:pt x="6947827" y="0"/>
                </a:lnTo>
                <a:lnTo>
                  <a:pt x="6947827" y="480032"/>
                </a:lnTo>
                <a:lnTo>
                  <a:pt x="0" y="4800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60116" y="6518329"/>
            <a:ext cx="4631885" cy="339671"/>
          </a:xfrm>
          <a:custGeom>
            <a:avLst/>
            <a:gdLst/>
            <a:ahLst/>
            <a:cxnLst/>
            <a:rect l="l" t="t" r="r" b="b"/>
            <a:pathLst>
              <a:path w="6947827" h="509507">
                <a:moveTo>
                  <a:pt x="0" y="0"/>
                </a:moveTo>
                <a:lnTo>
                  <a:pt x="6947827" y="0"/>
                </a:lnTo>
                <a:lnTo>
                  <a:pt x="6947827" y="509507"/>
                </a:lnTo>
                <a:lnTo>
                  <a:pt x="0" y="5095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" name="Hình ảnh 6" descr="Ảnh có chứa Phim hoạt hình, hình mẫu, phim hoạt hình&#10;&#10;Mô tả được tạo tự động">
            <a:extLst>
              <a:ext uri="{FF2B5EF4-FFF2-40B4-BE49-F238E27FC236}">
                <a16:creationId xmlns:a16="http://schemas.microsoft.com/office/drawing/2014/main" id="{C53912E4-E462-9B34-7732-9FAD1DD4E2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0" y="330200"/>
            <a:ext cx="7010648" cy="6996627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B48DA762-5A2B-7CAF-DAD1-25180CC80C1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584233" y="1512625"/>
            <a:ext cx="5294376" cy="5486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7E329E-F369-450C-3F5D-E6EA92AD1210}"/>
              </a:ext>
            </a:extLst>
          </p:cNvPr>
          <p:cNvSpPr txBox="1"/>
          <p:nvPr/>
        </p:nvSpPr>
        <p:spPr>
          <a:xfrm>
            <a:off x="7823200" y="3073400"/>
            <a:ext cx="3390509" cy="2831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630"/>
            <a:r>
              <a:rPr lang="en-US" sz="9200" dirty="0">
                <a:solidFill>
                  <a:srgbClr val="FFBE1D"/>
                </a:solidFill>
                <a:latin typeface="#9Slide03 IcielNovecento sans E" panose="00000900000000000000" pitchFamily="2" charset="0"/>
              </a:rPr>
              <a:t>CHÚC MỪNG</a:t>
            </a: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CC783D6B-FFF9-2D85-F39D-0EECAC54FE31}"/>
              </a:ext>
            </a:extLst>
          </p:cNvPr>
          <p:cNvSpPr/>
          <p:nvPr/>
        </p:nvSpPr>
        <p:spPr>
          <a:xfrm rot="21448933">
            <a:off x="8366415" y="1193019"/>
            <a:ext cx="2313544" cy="1654123"/>
          </a:xfrm>
          <a:custGeom>
            <a:avLst/>
            <a:gdLst/>
            <a:ahLst/>
            <a:cxnLst/>
            <a:rect l="l" t="t" r="r" b="b"/>
            <a:pathLst>
              <a:path w="11862486" h="8229600">
                <a:moveTo>
                  <a:pt x="0" y="0"/>
                </a:moveTo>
                <a:lnTo>
                  <a:pt x="11862486" y="0"/>
                </a:lnTo>
                <a:lnTo>
                  <a:pt x="1186248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AFA481BC-37A0-FB0F-46F0-76217EDC79F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08000" y="-1397000"/>
            <a:ext cx="5775158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3911" y="3487006"/>
            <a:ext cx="962448" cy="193224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9960" y="2707745"/>
            <a:ext cx="3722008" cy="372200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7545825" y="3828811"/>
            <a:ext cx="544288" cy="40684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0" y="4352544"/>
            <a:ext cx="12192000" cy="2505456"/>
            <a:chOff x="-175847" y="4352544"/>
            <a:chExt cx="12367847" cy="250545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44" name="Rectangle 43"/>
          <p:cNvSpPr/>
          <p:nvPr/>
        </p:nvSpPr>
        <p:spPr>
          <a:xfrm>
            <a:off x="-17584" y="-15669"/>
            <a:ext cx="12237295" cy="1288577"/>
          </a:xfrm>
          <a:prstGeom prst="rect">
            <a:avLst/>
          </a:prstGeom>
          <a:solidFill>
            <a:srgbClr val="FFFFD5"/>
          </a:solidFill>
          <a:ln>
            <a:solidFill>
              <a:srgbClr val="FFFF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5" name="图片 3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711177" y="1850412"/>
            <a:ext cx="2542457" cy="5045688"/>
          </a:xfrm>
          <a:prstGeom prst="rect">
            <a:avLst/>
          </a:prstGeom>
        </p:spPr>
      </p:pic>
      <p:pic>
        <p:nvPicPr>
          <p:cNvPr id="46" name="图片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86"/>
          <a:stretch/>
        </p:blipFill>
        <p:spPr>
          <a:xfrm>
            <a:off x="9992256" y="2758526"/>
            <a:ext cx="1463899" cy="1230924"/>
          </a:xfrm>
          <a:prstGeom prst="rect">
            <a:avLst/>
          </a:prstGeom>
        </p:spPr>
      </p:pic>
      <p:pic>
        <p:nvPicPr>
          <p:cNvPr id="47" name="图片 1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33" t="55136" r="-3389"/>
          <a:stretch/>
        </p:blipFill>
        <p:spPr>
          <a:xfrm>
            <a:off x="760802" y="993079"/>
            <a:ext cx="620487" cy="552247"/>
          </a:xfrm>
          <a:prstGeom prst="rect">
            <a:avLst/>
          </a:prstGeom>
        </p:spPr>
      </p:pic>
      <p:pic>
        <p:nvPicPr>
          <p:cNvPr id="49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357" y="2301325"/>
            <a:ext cx="1859907" cy="914400"/>
          </a:xfrm>
          <a:prstGeom prst="rect">
            <a:avLst/>
          </a:prstGeom>
        </p:spPr>
      </p:pic>
      <p:pic>
        <p:nvPicPr>
          <p:cNvPr id="51" name="图片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33" t="55136" r="-3389"/>
          <a:stretch/>
        </p:blipFill>
        <p:spPr>
          <a:xfrm flipH="1">
            <a:off x="1676734" y="1850414"/>
            <a:ext cx="620487" cy="552247"/>
          </a:xfrm>
          <a:prstGeom prst="rect">
            <a:avLst/>
          </a:prstGeom>
        </p:spPr>
      </p:pic>
      <p:pic>
        <p:nvPicPr>
          <p:cNvPr id="3" name="Picture 2" descr="A group of blue and pink letters&#10;&#10;AI-generated content may be incorrect.">
            <a:extLst>
              <a:ext uri="{FF2B5EF4-FFF2-40B4-BE49-F238E27FC236}">
                <a16:creationId xmlns:a16="http://schemas.microsoft.com/office/drawing/2014/main" id="{1298C41E-E6EA-2F44-84AF-27D0D33436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280" y="1080356"/>
            <a:ext cx="9510584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68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" y="-1"/>
            <a:ext cx="12264704" cy="69243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7131" b="990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/>
        </p:blipFill>
        <p:spPr>
          <a:xfrm>
            <a:off x="185284" y="4183832"/>
            <a:ext cx="4970258" cy="22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5155542" y="5326832"/>
            <a:ext cx="1660621" cy="1005729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7230002" y="5326832"/>
            <a:ext cx="1660621" cy="10057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9413644" y="5326832"/>
            <a:ext cx="1660621" cy="10057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6075" y="304192"/>
            <a:ext cx="8407021" cy="1328023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Điền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chỗ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trống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được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tên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loại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mưa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thích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hợp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GB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Mưa</a:t>
            </a:r>
            <a:r>
              <a:rPr lang="en-GB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…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20030" y="2192934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A.</a:t>
            </a:r>
            <a:r>
              <a:rPr kumimoji="0" lang="en-GB" sz="4000" b="1" i="0" u="none" strike="noStrike" kern="1200" cap="none" spc="0" normalizeH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eo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30807" y="2192934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C. </a:t>
            </a:r>
            <a:r>
              <a:rPr lang="en-GB" sz="4000" b="1" dirty="0" err="1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đông</a:t>
            </a:r>
            <a:r>
              <a:rPr lang="en-GB" sz="4000" b="1" dirty="0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GB" sz="4000" b="1" dirty="0" err="1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bắc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5E5E5E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20030" y="3472171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B. </a:t>
            </a:r>
            <a:r>
              <a:rPr lang="en-GB" sz="4000" b="1" dirty="0" err="1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phùn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5E5E5E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30807" y="3515190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D. </a:t>
            </a:r>
            <a:r>
              <a:rPr lang="en-GB" sz="4000" b="1" dirty="0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ây</a:t>
            </a:r>
            <a:r>
              <a:rPr kumimoji="0" lang="en-GB" sz="4000" b="1" i="0" u="none" strike="noStrike" kern="1200" cap="none" spc="0" normalizeH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nam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030" y="2090559"/>
            <a:ext cx="1099051" cy="102578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261" y="2071639"/>
            <a:ext cx="1099051" cy="102578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426" y="3393895"/>
            <a:ext cx="1099051" cy="102578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333" b="96889" l="1000" r="9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50" y="3286716"/>
            <a:ext cx="1017896" cy="1017896"/>
          </a:xfrm>
          <a:prstGeom prst="rect">
            <a:avLst/>
          </a:prstGeom>
        </p:spPr>
      </p:pic>
      <p:pic>
        <p:nvPicPr>
          <p:cNvPr id="21" name="Picture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22" name="Picture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pic>
        <p:nvPicPr>
          <p:cNvPr id="23" name="Picture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724473" y="178379"/>
            <a:ext cx="698791" cy="466443"/>
          </a:xfrm>
          <a:prstGeom prst="rect">
            <a:avLst/>
          </a:prstGeom>
        </p:spPr>
      </p:pic>
      <p:pic>
        <p:nvPicPr>
          <p:cNvPr id="24" name="Picture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756006" y="949438"/>
            <a:ext cx="698791" cy="4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2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7 L 0.09336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08 -0.018 -0.016 -0.023 -0.016 c -0.031 0 -0.063 0.125 -0.063 0.25 c 0 -0.063 -0.016 -0.125 -0.031 -0.125 c -0.016 0 -0.031 0.063 -0.031 0.125 c 0 -0.031 -0.008 -0.063 -0.016 -0.063 c -0.008 0 -0.016 0.031 -0.016 0.063 c 0 -0.016 -0.004 -0.031 -0.008 -0.031 c -0.004 0 -0.008 0.016 -0.008 0.031 c 0 -0.008 -0.002 -0.016 -0.004 -0.016 c -0.001 0 -0.004 0.008 -0.004 0.016 c 0 -0.004 -0.001 -0.008 -0.002 -0.008 c 0 -0.001 -0.002 0.004 -0.002 0.008 c 0 -0.002 0 -0.004 -0.001 -0.004 c 0 0.001 -0.001 0.002 -0.001 0.004 c 0 -0.001 0 -0.002 0 -0.003 c -0.001 0 -0.001 0.001 -0.001 0.002 c -0.001 0 -0.001 -0.001 -0.001 -0.002 c -0.001 0 -0.001 0.001 -0.001 0.002 E" pathEditMode="relative" ptsTypes="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bao-sai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bao-sai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bao-sai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" y="-1"/>
            <a:ext cx="12264704" cy="69243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7131" b="990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/>
        </p:blipFill>
        <p:spPr>
          <a:xfrm>
            <a:off x="1537528" y="4194308"/>
            <a:ext cx="4970258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7230002" y="5326832"/>
            <a:ext cx="1660621" cy="100572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9413644" y="5326832"/>
            <a:ext cx="1660621" cy="10057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6075" y="304192"/>
            <a:ext cx="8407021" cy="1328023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lvl="0" algn="ctr"/>
            <a:r>
              <a:rPr lang="vi-VN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Điền vào chỗ trống để được tên một loại </a:t>
            </a:r>
            <a:r>
              <a:rPr lang="en-US" sz="36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gió</a:t>
            </a:r>
            <a:r>
              <a:rPr lang="vi-VN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thích hợp: </a:t>
            </a:r>
            <a:r>
              <a:rPr lang="en-US" sz="36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Gió</a:t>
            </a:r>
            <a:r>
              <a:rPr lang="vi-VN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20030" y="2192934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A.</a:t>
            </a:r>
            <a:r>
              <a:rPr kumimoji="0" lang="en-GB" sz="4000" b="1" i="0" u="none" strike="noStrike" kern="1200" cap="none" spc="0" normalizeH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eo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may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30807" y="2192934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C.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phùn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5E5E5E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20030" y="3472171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B. </a:t>
            </a:r>
            <a:r>
              <a:rPr lang="en-GB" sz="4000" b="1" dirty="0" err="1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rào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5E5E5E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30807" y="3515190"/>
            <a:ext cx="3719632" cy="783193"/>
          </a:xfrm>
          <a:prstGeom prst="roundRect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5E5E5E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D. </a:t>
            </a:r>
            <a:r>
              <a:rPr lang="en-GB" sz="4000" b="1" noProof="0" dirty="0">
                <a:solidFill>
                  <a:srgbClr val="5E5E5E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to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5E5E5E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261" y="2071639"/>
            <a:ext cx="1099051" cy="102578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426" y="3393895"/>
            <a:ext cx="1099051" cy="102578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333" b="96889" l="1000" r="9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030" y="2159706"/>
            <a:ext cx="1017896" cy="10178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75" y="3338655"/>
            <a:ext cx="1099051" cy="1025781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21" name="Picture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pic>
        <p:nvPicPr>
          <p:cNvPr id="23" name="Picture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789479" y="162554"/>
            <a:ext cx="698791" cy="466443"/>
          </a:xfrm>
          <a:prstGeom prst="rect">
            <a:avLst/>
          </a:prstGeom>
        </p:spPr>
      </p:pic>
      <p:pic>
        <p:nvPicPr>
          <p:cNvPr id="24" name="Picture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870634" y="1151374"/>
            <a:ext cx="698791" cy="4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1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0.14804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bao-sai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bao-sai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08 -0.018 -0.016 -0.023 -0.016 c -0.031 0 -0.063 0.125 -0.063 0.25 c 0 -0.063 -0.016 -0.125 -0.031 -0.125 c -0.016 0 -0.031 0.063 -0.031 0.125 c 0 -0.031 -0.008 -0.063 -0.016 -0.063 c -0.008 0 -0.016 0.031 -0.016 0.063 c 0 -0.016 -0.004 -0.031 -0.008 -0.031 c -0.004 0 -0.008 0.016 -0.008 0.031 c 0 -0.008 -0.002 -0.016 -0.004 -0.016 c -0.001 0 -0.004 0.008 -0.004 0.016 c 0 -0.004 -0.001 -0.008 -0.002 -0.008 c 0 -0.001 -0.002 0.004 -0.002 0.008 c 0 -0.002 0 -0.004 -0.001 -0.004 c 0 0.001 -0.001 0.002 -0.001 0.004 c 0 -0.001 0 -0.002 0 -0.003 c -0.001 0 -0.001 0.001 -0.001 0.002 c -0.001 0 -0.001 -0.001 -0.001 -0.002 c -0.001 0 -0.001 0.001 -0.001 0.002 E" pathEditMode="relative" ptsTypes="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bao-sai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" y="-1"/>
            <a:ext cx="12264704" cy="69243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131" b="990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/>
        </p:blipFill>
        <p:spPr>
          <a:xfrm>
            <a:off x="3001825" y="4255364"/>
            <a:ext cx="4970258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125" b="73281" l="10000" r="9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49" t="24421" r="5373" b="27446"/>
          <a:stretch/>
        </p:blipFill>
        <p:spPr>
          <a:xfrm>
            <a:off x="9413644" y="5326832"/>
            <a:ext cx="1660621" cy="10057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38874" y="350686"/>
            <a:ext cx="9502095" cy="173664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US" sz="48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Nối</a:t>
            </a:r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tiếp</a:t>
            </a:r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nhau</a:t>
            </a:r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g</a:t>
            </a:r>
            <a:r>
              <a:rPr lang="vi-VN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ọi tên các loại gió, mưa </a:t>
            </a:r>
            <a:r>
              <a:rPr lang="en-US" sz="48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</a:t>
            </a:r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biết</a:t>
            </a:r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7" name="Picture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21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pic>
        <p:nvPicPr>
          <p:cNvPr id="23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89479" y="162554"/>
            <a:ext cx="698791" cy="466443"/>
          </a:xfrm>
          <a:prstGeom prst="rect">
            <a:avLst/>
          </a:prstGeom>
        </p:spPr>
      </p:pic>
      <p:pic>
        <p:nvPicPr>
          <p:cNvPr id="24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70634" y="1151374"/>
            <a:ext cx="698791" cy="4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2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21263 -0.0106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08 -0.018 -0.016 -0.023 -0.016 c -0.031 0 -0.063 0.125 -0.063 0.25 c 0 -0.063 -0.016 -0.125 -0.031 -0.125 c -0.016 0 -0.031 0.063 -0.031 0.125 c 0 -0.031 -0.008 -0.063 -0.016 -0.063 c -0.008 0 -0.016 0.031 -0.016 0.063 c 0 -0.016 -0.004 -0.031 -0.008 -0.031 c -0.004 0 -0.008 0.016 -0.008 0.031 c 0 -0.008 -0.002 -0.016 -0.004 -0.016 c -0.001 0 -0.004 0.008 -0.004 0.016 c 0 -0.004 -0.001 -0.008 -0.002 -0.008 c 0 -0.001 -0.002 0.004 -0.002 0.008 c 0 -0.002 0 -0.004 -0.001 -0.004 c 0 0.001 -0.001 0.002 -0.001 0.004 c 0 -0.001 0 -0.002 0 -0.003 c -0.001 0 -0.001 0.001 -0.001 0.002 c -0.001 0 -0.001 -0.001 -0.001 -0.002 c -0.001 0 -0.001 0.001 -0.001 0.002 E" pathEditMode="relative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6"/>
          <a:stretch/>
        </p:blipFill>
        <p:spPr>
          <a:xfrm>
            <a:off x="11116" y="-1"/>
            <a:ext cx="12264704" cy="6858001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89479" y="162554"/>
            <a:ext cx="698791" cy="466443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70634" y="1151374"/>
            <a:ext cx="698791" cy="466443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783830" y="22654"/>
            <a:ext cx="1225130" cy="1225130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1663" y="589516"/>
            <a:ext cx="698791" cy="4664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45940" y="496268"/>
            <a:ext cx="7983811" cy="2951619"/>
          </a:xfrm>
          <a:prstGeom prst="cloudCallout">
            <a:avLst>
              <a:gd name="adj1" fmla="val 49970"/>
              <a:gd name="adj2" fmla="val 64447"/>
            </a:avLst>
          </a:prstGeom>
          <a:solidFill>
            <a:schemeClr val="bg1">
              <a:alpha val="7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Cảm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ơn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những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nhỏ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đáng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yêu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giúp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mình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trở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nhà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18AB3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!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727" r="99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310" b="26084"/>
          <a:stretch/>
        </p:blipFill>
        <p:spPr>
          <a:xfrm>
            <a:off x="6753467" y="2621280"/>
            <a:ext cx="5852160" cy="42367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7131" b="990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/>
        </p:blipFill>
        <p:spPr>
          <a:xfrm>
            <a:off x="1848036" y="4298599"/>
            <a:ext cx="4970258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482" y="956415"/>
            <a:ext cx="1998787" cy="199878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309" y="1378420"/>
            <a:ext cx="1998787" cy="199878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996" y="1779321"/>
            <a:ext cx="1998787" cy="199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77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0.4207 -0.0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9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4980"/>
          <a:stretch/>
        </p:blipFill>
        <p:spPr>
          <a:xfrm>
            <a:off x="0" y="-298"/>
            <a:ext cx="12192000" cy="6858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90" y="582671"/>
            <a:ext cx="8583185" cy="46838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497" y="379334"/>
            <a:ext cx="2505673" cy="24508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869" y="3164115"/>
            <a:ext cx="3314405" cy="3707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0130" y="-27998"/>
            <a:ext cx="4791871" cy="22618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4650" y="2830138"/>
            <a:ext cx="4438273" cy="41151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76B4F3-75DA-4361-BA3C-E65668A430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69478" y="1746340"/>
            <a:ext cx="3432345" cy="277392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1A131DA-2394-4C75-8120-9497D01D7484}"/>
              </a:ext>
            </a:extLst>
          </p:cNvPr>
          <p:cNvGrpSpPr/>
          <p:nvPr/>
        </p:nvGrpSpPr>
        <p:grpSpPr>
          <a:xfrm>
            <a:off x="4913501" y="1599563"/>
            <a:ext cx="3544699" cy="1264535"/>
            <a:chOff x="4913501" y="1599563"/>
            <a:chExt cx="3544699" cy="1264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14A6544-412C-4E2A-8E7E-6130E5D6E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3501" y="1599563"/>
              <a:ext cx="3544699" cy="125953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A7663B3-1457-4D85-9519-D4118470B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146342" y="1986198"/>
              <a:ext cx="3231160" cy="87790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973C65E5-6D59-4AC3-BF8C-14B65E190F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16214" y="3106085"/>
            <a:ext cx="8029128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121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5856" y="1783803"/>
            <a:ext cx="3106059" cy="47606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71A227-2EFA-4A30-94A5-C2B3ED04D589}"/>
              </a:ext>
            </a:extLst>
          </p:cNvPr>
          <p:cNvSpPr txBox="1"/>
          <p:nvPr/>
        </p:nvSpPr>
        <p:spPr>
          <a:xfrm>
            <a:off x="800085" y="2701608"/>
            <a:ext cx="7925273" cy="1954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792" algn="just" defTabSz="914377">
              <a:lnSpc>
                <a:spcPct val="120000"/>
              </a:lnSpc>
              <a:spcAft>
                <a:spcPts val="1067"/>
              </a:spcAft>
            </a:pPr>
            <a:r>
              <a:rPr lang="vi-VN" sz="3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Nhận biết được những từ có nghĩa giống nhau trong ngữ cảnh.</a:t>
            </a:r>
          </a:p>
          <a:p>
            <a:pPr indent="304792" algn="just" defTabSz="914377">
              <a:lnSpc>
                <a:spcPct val="120000"/>
              </a:lnSpc>
              <a:spcAft>
                <a:spcPts val="1067"/>
              </a:spcAft>
            </a:pPr>
            <a:r>
              <a:rPr lang="vi-VN" sz="3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Biết đặt và trả lời câu hỏi: Khi nào?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881081-095F-403E-AC13-10BFC6FE2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787" y="1651592"/>
            <a:ext cx="6454192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03788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4980"/>
          <a:stretch/>
        </p:blipFill>
        <p:spPr>
          <a:xfrm>
            <a:off x="0" y="-298"/>
            <a:ext cx="12192000" cy="685859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 rot="21299948">
            <a:off x="2109931" y="1661693"/>
            <a:ext cx="6473864" cy="30193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ea typeface="思源黑体 CN Normal"/>
            </a:endParaRPr>
          </a:p>
        </p:txBody>
      </p:sp>
      <p:sp>
        <p:nvSpPr>
          <p:cNvPr id="25" name="圆角矩形 24"/>
          <p:cNvSpPr/>
          <p:nvPr/>
        </p:nvSpPr>
        <p:spPr>
          <a:xfrm rot="21299948">
            <a:off x="2231079" y="1821563"/>
            <a:ext cx="6231568" cy="266267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AD2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ea typeface="思源黑体 CN Normal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52" y="280531"/>
            <a:ext cx="1964973" cy="19219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69" y="3164115"/>
            <a:ext cx="3314405" cy="3707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130" y="-27998"/>
            <a:ext cx="4791871" cy="22618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472" y="1815064"/>
            <a:ext cx="3775111" cy="4959260"/>
          </a:xfrm>
          <a:prstGeom prst="rect">
            <a:avLst/>
          </a:prstGeom>
        </p:spPr>
      </p:pic>
      <p:pic>
        <p:nvPicPr>
          <p:cNvPr id="6" name="Picture 5" descr="A green and orange letters&#10;&#10;AI-generated content may be incorrect.">
            <a:extLst>
              <a:ext uri="{FF2B5EF4-FFF2-40B4-BE49-F238E27FC236}">
                <a16:creationId xmlns:a16="http://schemas.microsoft.com/office/drawing/2014/main" id="{885F894D-5D09-F74C-5F77-48BEA12539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1119">
            <a:off x="2398260" y="2414167"/>
            <a:ext cx="6079334" cy="152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55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3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AD2D"/>
      </a:accent1>
      <a:accent2>
        <a:srgbClr val="FFAD2D"/>
      </a:accent2>
      <a:accent3>
        <a:srgbClr val="FFAD2D"/>
      </a:accent3>
      <a:accent4>
        <a:srgbClr val="FFAD2D"/>
      </a:accent4>
      <a:accent5>
        <a:srgbClr val="FFAD2D"/>
      </a:accent5>
      <a:accent6>
        <a:srgbClr val="FFAD2D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542</Words>
  <Application>Microsoft Office PowerPoint</Application>
  <PresentationFormat>Widescreen</PresentationFormat>
  <Paragraphs>84</Paragraphs>
  <Slides>28</Slides>
  <Notes>4</Notes>
  <HiddenSlides>0</HiddenSlides>
  <MMClips>18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28</vt:i4>
      </vt:variant>
    </vt:vector>
  </HeadingPairs>
  <TitlesOfParts>
    <vt:vector size="43" baseType="lpstr">
      <vt:lpstr>等线</vt:lpstr>
      <vt:lpstr>思源黑体 CN Bold</vt:lpstr>
      <vt:lpstr>思源黑体 CN Normal</vt:lpstr>
      <vt:lpstr>方正清刻本悦宋简体</vt:lpstr>
      <vt:lpstr>#9Slide03 IcielNovecento sans E</vt:lpstr>
      <vt:lpstr>Arial</vt:lpstr>
      <vt:lpstr>Calibri</vt:lpstr>
      <vt:lpstr>Cambria</vt:lpstr>
      <vt:lpstr>Times New Roman</vt:lpstr>
      <vt:lpstr>1_Office 主题​​</vt:lpstr>
      <vt:lpstr>3_Office Theme</vt:lpstr>
      <vt:lpstr>2_Office Theme</vt:lpstr>
      <vt:lpstr>Office Theme</vt:lpstr>
      <vt:lpstr>4_Office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50</cp:revision>
  <dcterms:created xsi:type="dcterms:W3CDTF">2022-10-20T07:42:43Z</dcterms:created>
  <dcterms:modified xsi:type="dcterms:W3CDTF">2025-12-05T02:10:39Z</dcterms:modified>
</cp:coreProperties>
</file>